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8120B-C75F-75B3-9FC1-E306663BA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D18981-BD84-744F-71EB-D188866D1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E69DD-6049-37CC-FD2D-B1F1529B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E3A-2EE9-463A-9960-6430F9241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39FE6-1D1C-3BEF-2B8D-4C20043D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C337F-C25F-029F-C019-FB5D6F36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D8AB-8314-4C48-8D17-77EF6D470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4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CE248-12E1-DEBD-F393-5CC5100C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718114-6E99-3885-946B-9FB62B01F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9DB1A-35B7-B50E-50A3-636F47CE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E3A-2EE9-463A-9960-6430F9241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F2EA0-5085-2064-6B05-FDDBB187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7EB7A-882D-0136-D01B-E84D6A42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D8AB-8314-4C48-8D17-77EF6D470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6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14DF33-67D5-4599-7946-07564591F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80CB7-726C-419A-3782-AFB656A98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6F9FD-04A2-10C5-77F8-BE4F0894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E3A-2EE9-463A-9960-6430F9241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C1562-6F7E-16A8-A3E5-1197848A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BA0FD-E9D2-0374-C9E7-C68FCB4B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D8AB-8314-4C48-8D17-77EF6D470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2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D1D57-4CA1-FC20-EE1A-117C7925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6E89C-1CDC-2E4A-849F-0CEE89FA4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530E4-7496-468F-5AEA-B8721020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E3A-2EE9-463A-9960-6430F9241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AEB42-0D7D-1FEE-BF77-44A8E884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AC51C-E4CF-9A77-1042-2A18E192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D8AB-8314-4C48-8D17-77EF6D470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3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1F2ED-7BAA-5C08-206A-5C3A0535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5C53FA-118B-03CA-9237-D4C301ED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45A3F-73E7-07A2-4584-550C142E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E3A-2EE9-463A-9960-6430F9241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ADBD2-05CF-DE6D-E63C-9C43DEBD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00888-8BE4-1C5A-BA11-9B5A446D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D8AB-8314-4C48-8D17-77EF6D470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7187D-E2F4-605D-15B9-8010E6C4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0E2C8-1129-A54D-BE98-FDFAB2A74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75F4FC-D480-4570-37D5-DF38980C8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DD21B-6362-035F-1C33-74100240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E3A-2EE9-463A-9960-6430F9241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388A-AD8D-912D-AE02-5233E52A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43558-243A-855F-A612-67A55EB3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D8AB-8314-4C48-8D17-77EF6D470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7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25E48-E03D-B9D7-31C6-F0D706D1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70A12-54B4-30C1-DB86-7BC54378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877E7C-6968-AD1C-6412-72830D1B2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0983B-6537-CAC8-5A6F-A52D87D32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36B788-BF1C-023A-EF5C-8789B0669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1B8057-5BD6-E622-0707-384F337B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E3A-2EE9-463A-9960-6430F9241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93C317-8DAB-5238-6475-E09EA125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1E5CC7-8D4B-D7BA-8262-38DD746D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D8AB-8314-4C48-8D17-77EF6D470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30131-C0A6-5F7E-3219-5AC350CE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EF063B-59A2-3C43-27C8-1B66DC94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E3A-2EE9-463A-9960-6430F9241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F9EE92-991D-434E-BE7D-D4C23384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3D932-0E29-5A02-3FA8-5858DE35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D8AB-8314-4C48-8D17-77EF6D470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4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42FAFB-39EA-3D11-9EC1-7F668B59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E3A-2EE9-463A-9960-6430F9241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198E4D-FE7F-517A-32C3-3DDF1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34B87-CEA8-9969-31CF-EDDC0731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D8AB-8314-4C48-8D17-77EF6D470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6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8055E-3D53-DD56-0AFD-B8E42AF6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94B80-A840-D6AE-C6D9-EC6E2552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9483E6-A2EC-133C-CD1E-8D565FC3E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9C693-3B00-00C4-8AF8-EC01CF11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E3A-2EE9-463A-9960-6430F9241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88955-CE09-14EF-553E-B09008F3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019F3E-95C0-3383-5E48-B302C063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D8AB-8314-4C48-8D17-77EF6D470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7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9AB2B-81A6-F7AC-BBDA-8C5C2034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94A30-3189-8EA3-2AB8-1AC286997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29876-BF40-D262-7493-93352DBA9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0AA7E-4D0C-591C-9265-939080F7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7E3A-2EE9-463A-9960-6430F9241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193DD-42CF-3064-7CDF-67987AB0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5DABE-6B7F-3BD4-1026-51294E93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D8AB-8314-4C48-8D17-77EF6D470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76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806417-0E86-3A17-F34D-C94BAD06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DFD29-B00D-A33D-6282-5ACDEB0A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5C3E0-96F5-630E-F2C9-CDB721A97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7E3A-2EE9-463A-9960-6430F9241A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8005C-6ADD-384F-EEA9-AE9DB4CB3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51FB8-F30A-6308-1024-DC9006519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D8AB-8314-4C48-8D17-77EF6D470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2" name="Picture 2" descr="4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2024-03-10T05:31:18Z</dcterms:created>
  <dcterms:modified xsi:type="dcterms:W3CDTF">2024-03-10T05:31:18Z</dcterms:modified>
</cp:coreProperties>
</file>