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D9705-B490-C809-E6AC-4109A4E6D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271D28-5462-F7FB-7FD2-7A9946EE6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D15A8-2748-BEB3-84C6-F03F136D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AFC0-662F-4C17-8FA9-4B6D3AB4A8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1931E-0C79-C3DB-F2A1-6E3DD797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7CC2B-21DB-7E68-A638-E28B8A5B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02ED-3D33-4010-B559-E25EA2EDB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1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95EB3-E8B1-4381-50EB-579CC532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164FC2-0D4C-1A4E-497B-53F1231AF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FA4C9-3F2B-7E30-9538-AD06853B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AFC0-662F-4C17-8FA9-4B6D3AB4A8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ACAD6-5676-6A52-50E4-01806ECF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38954-0DDA-29BB-154D-489D34FF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02ED-3D33-4010-B559-E25EA2EDB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8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9DEAD6-B592-B622-2C19-5AECCDD13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E95186-D25E-1831-07E1-B1033BBDE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230A1-440F-EBA4-B10B-D86F86FB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AFC0-662F-4C17-8FA9-4B6D3AB4A8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DF73A-3B99-1BF3-360B-E60D14E4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F7E5A-2B2A-C1BA-1B76-07A40065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02ED-3D33-4010-B559-E25EA2EDB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48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84680-382E-A371-10C3-DBC01DF0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957F7B-3E75-A893-29A7-22B8029CB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AFFEF-F65E-994A-1D66-E2D2985A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AFC0-662F-4C17-8FA9-4B6D3AB4A8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A3D81-C3DE-77FE-0C6C-AEBBA5DA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4C562-C3A5-605F-DF78-529AB9E7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02ED-3D33-4010-B559-E25EA2EDB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53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BF9B4-D8B3-F283-BA60-BAD925B6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E9E95B-2465-AD84-9B0E-09D1E128B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60365D-1F7A-6266-28E8-FB1EA318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AFC0-662F-4C17-8FA9-4B6D3AB4A8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CCD06C-FC65-55C5-EDC5-E384D401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DF047C-9251-C190-122B-E3C521FF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02ED-3D33-4010-B559-E25EA2EDB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2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AC514-5EE5-11AB-5F5E-76AE78D7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90DB7-8E00-381D-1906-8A26F0158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A72261-46E8-40FA-ED29-31EA7A726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9D18F0-4F6A-3CD0-D4D0-B489D5F8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AFC0-662F-4C17-8FA9-4B6D3AB4A8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74626A-D785-4A7A-13B7-952BBE42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E639E2-7C2F-E1DD-9500-76300E74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02ED-3D33-4010-B559-E25EA2EDB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75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0C116-DEC4-E888-9B07-96E64A8C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36E13-CF76-0119-31B8-F3D432CD0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F9588C-9144-1865-EA27-92B0464E1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9B46D-C2DE-05DD-2CE7-8B5865E49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0E708F-300B-F472-4951-A0EE105D3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A169F8-6FFB-63FF-5B33-BCCFF1DC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AFC0-662F-4C17-8FA9-4B6D3AB4A8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142A33-952B-23C5-1846-4616EAB7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7A76C2-E63F-098C-4122-1CB602DF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02ED-3D33-4010-B559-E25EA2EDB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73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11E10-2B8F-69E0-23D4-925C85A4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6522F6-E213-9E2A-760F-1884AB75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AFC0-662F-4C17-8FA9-4B6D3AB4A8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0015A7-C0AB-0DED-C08C-E9D9D457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096EB3-512B-35AF-6CE6-7D8D6C52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02ED-3D33-4010-B559-E25EA2EDB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65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DD9B4D-8170-EBEE-92AF-4565E685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AFC0-662F-4C17-8FA9-4B6D3AB4A8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D82FE7-4D68-94AA-9C35-F161EB11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BE5659-5566-27A6-BF89-FD38174C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02ED-3D33-4010-B559-E25EA2EDB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30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39441-A426-38EE-36BE-699A63D8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2F3801-5F93-9532-5825-2CD2ABF2B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120ABA-FEF7-9C4E-B8EF-B16CBD28D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AB3CEF-1DC0-64F5-C535-86A1DE05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AFC0-662F-4C17-8FA9-4B6D3AB4A8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28BB03-3652-12D9-EBB2-99940928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961EA-4F4E-15E4-4A2F-077EF105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02ED-3D33-4010-B559-E25EA2EDB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6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83723-1142-BCB1-3AC4-CB6BA336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72C5EC-6CD2-994C-CBE7-E0BF49FC6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4E9F13-7F69-E800-D6D5-D36A8E0F9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6928A8-80FD-E3BE-2981-165A4A39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AFC0-662F-4C17-8FA9-4B6D3AB4A8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D0C607-0AC5-8C93-1D98-1815ED9C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AD642C-24C5-1A9C-F4C1-A0996D0A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02ED-3D33-4010-B559-E25EA2EDB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25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4419FB-1E02-70E2-F879-65F73B86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08317A-45DB-B014-B91E-839DE3A3B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66A64-D247-381A-C83C-BAFE24377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4AFC0-662F-4C17-8FA9-4B6D3AB4A8F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6E796-DAAC-6BCC-6A2C-A6EA4396B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FE4F54-B4B1-7648-1F27-333F175EC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202ED-3D33-4010-B559-E25EA2EDB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55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810" name="Picture 2" descr="4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2024-03-10T05:35:17Z</dcterms:created>
  <dcterms:modified xsi:type="dcterms:W3CDTF">2024-03-10T05:35:17Z</dcterms:modified>
</cp:coreProperties>
</file>