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85B05-A671-3CF5-5517-D287FAA5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5A826-10F4-7894-C427-868973C1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D6105-839A-BECA-2BDD-FA628B39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1093F-7E44-EBC9-C75B-E78EA73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25BAD-CD40-9509-9588-C463FEAD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1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C1DD-8880-9CAD-BB0C-2F7E519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6B637-F6B0-D973-B84D-ED649FD2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0E102-0D60-77B7-0B83-BE5B2047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A2958-2C9A-95D6-B26E-70062C6D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1D91F-DCB2-4832-CACD-77DA3E9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FB319-1D20-8B27-46F1-5B9117565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ADF49-155B-680E-39DC-731CEB51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97A60-A3B6-A7F0-C0A7-8132F31E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65631-EC4D-C9E4-83FC-6E0892B6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193F6-76CB-7D99-8570-BCCEE0E3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323C-4A63-027F-F5AD-CA08422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89A21-30A2-F784-A2DE-80B1CD7F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C99A-E638-D3FC-1583-5719CBA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332C-852E-36BC-1B0C-8842074A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1DC03-DFF1-CB9F-8233-5109B498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97BFC-0FDE-5AF9-31C9-E7A7078D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FC4CC-4CA2-181C-C25E-676056F7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C7314-5BB3-CC45-CDB2-A64B266F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C10FA-F9A2-290B-7F80-1A12091A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B7B51-1DD5-9117-38F2-084055EE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2899-2653-13FE-82D0-0A84DD3A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BE036-DF9C-68C0-27D4-1C9E9785E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14B2E-A39F-ECC4-8A15-A8AF5758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2C1BA-9BA0-4F79-28A1-56BE1979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0E8EA-6B47-A8F1-337E-74040E98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9CFBA-49A5-BEBF-C4C3-E20CB9FC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7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92FA-AC73-4577-39B2-ED52EE9B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04152-4367-A920-283D-1A99E741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C27B0-90D6-BADB-38AB-F1339908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6F72D-9639-A09D-BBA1-0430B7079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FC16B-ACED-4A1E-E927-7A20A4DBF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CDF67-18D2-792E-13E6-BAEB244B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53EB0-54AF-9FD0-E0C4-BD114462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BCEF9B-F01D-B699-2A1B-121CC5D8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0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2B29-EBEB-B53C-EF76-E3705A8F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A941B-FBC7-1498-6A7C-6BDCA382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BD6EB-525F-50B5-E4B7-17B3EE99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6DF04-BC72-222A-5640-663DE686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8EB83-DB2E-E14A-EB11-F374BDEE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C9734-5A25-09E4-0C81-28C98904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179BC-38FE-9514-5A36-CD9C3C12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5113-4897-FE11-86A4-15268EAD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1EF50-19D4-D73D-7E05-FCB7CEC7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C3FDB-D162-887B-3DCF-22A468FE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03516-6199-8AA0-444E-5CE12EA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B1AF6-85FF-1962-D5A9-A53C6392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45434-53CA-F987-F4D5-3D67C596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F20A8-A2B9-B5E5-EBD9-E1AB646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5CAE6D-5755-D1AB-A9D2-22C1C2CDC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843F1-2A08-3B20-CE99-F805AF7E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0EAC3-C537-9451-32CD-053F42B2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77891-BC8E-3AC0-0320-B49DA189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99DFA-4EA5-8332-B86E-CCAD415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B2679A-34BF-2C77-365B-A90AD1FD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B5B4F-349C-1ED8-EA91-A085D0B8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11600-29C9-96D6-63FB-8FA9F3F55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C253-3ADF-4A1E-B0BB-0A6238F1FC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D0367-CACB-8622-A83A-AC4D48827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985E-29F4-7C21-3F9C-4ACCD0A4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F6A2-DA55-4EBF-B678-D980E7082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7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2024-03-10T05:35:28Z</dcterms:created>
  <dcterms:modified xsi:type="dcterms:W3CDTF">2024-03-10T05:35:28Z</dcterms:modified>
</cp:coreProperties>
</file>