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4D6A4-2F66-088C-F41A-16B382AFC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E4351-BA5D-D19E-5B0A-10F2E196E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5E745-192E-6661-5E58-42B5C4B2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7F7EE-0371-5251-88B3-3612F333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37A95-2CD2-F971-2753-20F1C44E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3ACC-B15A-777A-FC87-50F01EB0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F5245-FC2E-5962-76BE-CA2132E9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86664-2055-4173-F9D2-7FBF49DD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8DD4D-E971-A23C-A380-DB5B50C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B5AFA-56B5-91DB-2190-01CECFCC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3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80B0B1-F27C-4177-8277-E9546B99B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DCA868-4646-C772-2BE0-5745BB4AE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FC86C-95EF-D72E-F7E3-6F72769B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595DF-D6AA-125D-42F2-4B4938F4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3F902-93B6-1DF2-A2F5-446F2949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8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C5DA5-8253-504F-BD91-2E216027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4283E-0EB4-B1FF-1D44-6D78E5A4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606BC-9475-772B-7CD2-D9D16C2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FE9F8-C9B7-9E2B-7515-3A927AC5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807C7-25D5-7054-F4C8-BEFDA14C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8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8408-863A-7660-0EEC-74890DEB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88C3C-DD4B-FE44-72D8-D9C1CFEE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99116-0CEB-316B-4225-5853436F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903C7-272B-7A1E-5495-82B08DA2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BE16B-72D9-9BEC-3E1D-7BA52A77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88D8D-D05D-1F6B-2F53-0E1AF869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B6331-75C9-6BF8-F5B1-9FB4886CA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14C0-84E8-1F7F-6913-FF21E54D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4CB34-B2DD-FB27-FB76-65758663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DF001-3F50-A1C6-2035-2B1DC0C8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8C435-4FEE-956C-B5AF-90B4F267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16F9-4ADA-2FF4-81D3-14C0AE1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4A886-A1BB-A1B6-2A81-BF3BB11A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8BB66-AABD-FB2E-46CB-844AD40A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675396-DF23-31F7-2342-ABAB5C19D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E15A50-38BF-65C9-E624-0823325CD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BE1021-DB47-1203-261D-73DC78D4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5BEA7A-479F-88D3-B2FE-B666234F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E23568-18AD-8998-B5F8-4DC84693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2C1F3-C2F4-1C38-4663-7A9CD30C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38FC32-868C-AEF7-B43D-DDFAB602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92973D-19BC-446B-FEF1-1882B50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265E87-D9F8-A5D9-C217-E0B0255B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9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B9331E-515A-BD49-0B86-95D16716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21C62-91A1-9AFC-68B5-C6E2E64E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2D1699-3588-5890-420C-AED2D0CF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068A-84DC-1E21-A005-C101EE0C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924B6-2C79-5B68-F427-8E36C57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B399A-0A01-463C-3EF1-EA828873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C7606-A96A-C4CA-B3CD-0E748C40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6E414-28B6-C80C-CC32-91C63C80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C70E9-B7E2-113F-4075-DA53844B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85DB1-8E4B-3F97-F7FB-12059D81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D53769-CF80-20DB-2BF1-644FF4AE4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A2E2A-36FA-9D09-23F0-1E4B050B8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E6F0C-E3E5-1DB0-515A-A5274857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78696-AC61-3AFE-AE60-E4FC3493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2A4EF-A7C9-AE33-1460-93C9FA72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F9F436-270E-11B8-C505-3438FDD8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4C081-73BF-D345-AAB5-C937B8DC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C9DE5-26C5-6081-5E04-FD982ADB3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EA90-E72A-4DFD-9F60-EED84E1B0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94F51-0035-A273-A56F-EE3EA2678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EBF02-C68C-FA7E-315E-2F77ADF7B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17D4-320F-4A12-A4BB-32973D0E1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050" name="Picture 2" descr="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2024-03-10T05:37:17Z</dcterms:created>
  <dcterms:modified xsi:type="dcterms:W3CDTF">2024-03-10T05:37:17Z</dcterms:modified>
</cp:coreProperties>
</file>