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D8FD2-808F-D829-928B-E8AC12E7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E3B990-5427-50BF-98A5-01FEA2D7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AA2CE-2AEF-ED2A-2718-F335643B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7D3BD-8608-3E9A-5716-78CAAE64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93D77-7B56-DD11-DE71-04F6840F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0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CF2B8-0799-A2DE-FF1B-0C848BD8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D9902-CE51-4CFD-F654-E8ED531F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E2BE0-0F9E-57D0-C064-12C732A7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6F47C-48CC-A261-5899-2D2F17BC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9E570-349B-E743-545A-22D5C8E0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8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B4BC0-6A98-DD64-2C9B-26146238C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8C5F6-D424-6204-981D-2A1CD8C1C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82DD1-284B-6745-7DFF-8F988649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EAC1F-FD91-18A0-236D-7E7D7ABC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D01A2-47CB-4D3C-DABF-E4C9242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5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3848F-DDBE-D792-AA4D-6672F20A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EAA9A-DB89-4E70-86A6-BE3A8A41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01D16-F753-FAF0-1A07-8F012A16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11F29-E4F0-4722-FE0A-D5DCDE28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57ADA-E0FD-9F04-5E6F-48B7B421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3903-9A77-B587-8A4B-9E2E87DF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BEB4A-3A52-B604-0B23-A73FBFF6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B215D-EF2E-FBB1-1BE0-71527F37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02685-9066-798D-C3B9-44CC6AEC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50E0D-5E76-5A07-6165-1C351C3B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EC36-FC05-324B-8FA0-A6B4BA05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C2831-AF2B-826A-C9D6-F656B25D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4A5CA-BF55-6752-08EC-EA391A15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3282C-4AF1-A394-3E74-48DB1F65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CBDFD-A7FB-EC47-EB3C-BC869D4D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F1C11-F943-D16B-C07A-5B7AE3B5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83FA0-0BFD-DD32-AD2E-F6722DA1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FDC74-3B5A-ED99-8130-8776D9DA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E7B82-92C6-65A3-AB17-BBE287D3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A1AC3-72F0-2714-BDC3-FD6045D3A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222CB-383A-F1A8-29FC-47ED0DEA4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0587C9-E768-72DF-D6C8-55231032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9B00FC-8E1B-62E3-3DD9-F82CC55D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FDBB9-CED8-D541-7935-F8A88C08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4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6192-D0C9-5199-3FF3-98EB6096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6CB928-0798-E1E9-B1CC-5EEB2744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13827-8AF3-8461-F0E0-6CE70634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50F13-C230-C130-A480-51A7C53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3D5E53-ECAA-E64D-F4D6-B5B291BF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EC5416-B369-F909-D350-EB986B64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CA418-AED4-7309-65B1-A73E2CF5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5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FCCC-ED32-59B5-15ED-CCAD290D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5D3D1-155D-2A70-8F05-6E866581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10E6D-63B0-B837-968E-93DD0A42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0B5EF-7A34-CA07-D96D-B10E2190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022A9-B8BF-ADC0-866D-F4B83267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6D8DC-694C-B196-AE96-541C68F7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1A9C8-80FE-994F-314F-D13B852A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6EAFE9-60F3-0E1A-5285-5066A7094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DC743-7FBF-FB04-F28A-A9B50CBEF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79336-0715-9A7A-C9EE-6B87D83E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018F9-4E4B-9AB7-E33A-3A3C4658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0D702-71AD-6601-A202-91D58AFB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9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717566-C409-1B73-8CFD-E2CDECE1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5A832-92A3-2EB6-7818-780A84C2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02AFE-FB27-9554-C471-6538567D7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E62C-861D-4DDC-BF85-B1D251C488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09357-35CE-1125-88A8-CCAA43770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47EF9-16EA-9A3F-B67B-66C99DB0C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2EF4-6C83-4978-9880-131C54ECD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 descr="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2024-03-10T05:37:28Z</dcterms:created>
  <dcterms:modified xsi:type="dcterms:W3CDTF">2024-03-10T05:37:28Z</dcterms:modified>
</cp:coreProperties>
</file>