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CB46B-E50E-0B8F-D0E4-A75FD417A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6395F0-4675-A24E-3517-A66EF15ED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F7DDB-47DB-756F-1759-D8AFCC63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F260-A119-404A-B40D-B08D41C769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603F8-392B-1E00-3B24-630F4BEA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1F33E-671D-73F4-B811-C992907C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DAF9-17DB-46BD-9810-3CB99CED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93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A6BC1-E0AB-9C64-0D34-6207E254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2D6A1D-673C-3808-253E-808E2EF31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03740-79DE-8E8F-B989-CD89572C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F260-A119-404A-B40D-B08D41C769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D5CFA-3848-B453-A4BE-472A6DC9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6263C-C8F9-B7F4-47C3-8177C6C2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DAF9-17DB-46BD-9810-3CB99CED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8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EBC23D-54C9-1771-C1CF-32DC46C1D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81128C-F40A-3D6F-B649-B27462BFA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8A16E-4BBA-F109-01DA-A63AF008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F260-A119-404A-B40D-B08D41C769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C0C06-DD60-6100-D75B-F7BE8B41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C17C7-3C90-9194-7ACD-8EA3FC40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DAF9-17DB-46BD-9810-3CB99CED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74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87D08-BE76-5C8B-C3A7-B14240DC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E9EB0-1905-3ED9-740B-B7444008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61849-EAC5-6CD3-5850-8156BE3F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F260-A119-404A-B40D-B08D41C769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333C8-E4FA-3BEA-FBF4-29E3227A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A8FFC-2B9C-9B31-22EC-FA7597F4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DAF9-17DB-46BD-9810-3CB99CED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01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5FB65-06EC-F5BA-AE1D-87C781BB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4A1543-C29E-7A9E-7E43-9C4FD4092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744B8-3FD2-13AD-CB12-153DCB9E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F260-A119-404A-B40D-B08D41C769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A3EB4-E4AC-0AF7-1383-77A25EBA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C05E3-1692-8F7C-00B8-3DEF999A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DAF9-17DB-46BD-9810-3CB99CED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8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A1B98-F8C1-D1ED-98F7-A57A1BB6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0259C-67FB-1BF2-9654-1C08560A7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5A6A5B-F157-ED5E-C2CB-E95C1E6EB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94FC2-D9BB-5546-EB4B-028DA830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F260-A119-404A-B40D-B08D41C769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5477F-B961-7284-4ED3-167FA91A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556ECB-6AAA-5F02-E050-88E07324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DAF9-17DB-46BD-9810-3CB99CED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6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6A5B8-6493-8AB1-0F03-6F69B452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003A9-26CC-8B25-DDB0-EE5C87342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890F11-6F5A-116B-3B21-8446A97D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720B63-3329-A0C8-34BE-816A61C56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6BD5B2-BC19-6459-F8B6-8CBC629C3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F92302-CAA0-6940-040A-9683A0EC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F260-A119-404A-B40D-B08D41C769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B4F587-3465-1C89-28D5-1F1DF418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E21280-1940-C895-DD00-C9EFB6B7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DAF9-17DB-46BD-9810-3CB99CED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1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D26AB-6F1B-B48D-2A3C-00A5DDC5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ECF05B-9AA4-F7B8-C25E-8A5FFD8F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F260-A119-404A-B40D-B08D41C769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63CECC-BEDE-27C7-32E1-C32A6425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385FD2-4D47-15C5-F1F0-B1DE511C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DAF9-17DB-46BD-9810-3CB99CED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9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9BB817-2196-30CA-FB9C-2C48A843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F260-A119-404A-B40D-B08D41C769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495D2B-F874-1E49-2985-0A8C961F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18ACAC-4A95-790B-B6EE-4D6B2D02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DAF9-17DB-46BD-9810-3CB99CED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4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33220-8A6E-64DC-1FEA-8DE95402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E42FE-95DB-6E57-DC9D-E8B6CFDB0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D7D060-E0FE-537B-ED10-F9C99B141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83DC5-74AA-3B97-1234-51417D8C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F260-A119-404A-B40D-B08D41C769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E35C7-C0FA-E6CE-F167-1001AA33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50460F-AFC2-E223-C055-DF1CB5E0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DAF9-17DB-46BD-9810-3CB99CED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3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737F5-6C3A-E9C1-5401-B9E0A9DA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55FBBF-052B-2FD0-B2D2-4C7D2EC0B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A1CED1-DD59-DAE9-F465-3F03CE811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58CF95-C52E-BA18-C02C-FAFB896D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F260-A119-404A-B40D-B08D41C769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C508C-4E42-7707-BE3C-9CBB1493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CF3FF9-0403-0438-8BD5-DA32C2BF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DAF9-17DB-46BD-9810-3CB99CED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9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226527-51C5-A23C-B9CC-1B1F1EEE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7E9BB-CF56-D461-9FB4-3C6192EA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928D2-F279-7B8B-EA26-A25B74CE9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8F260-A119-404A-B40D-B08D41C769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F8BEC-8CC2-0FE0-C00D-539B8B052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7A4C4-B078-54FE-D1F7-38ABF3C13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5DAF9-17DB-46BD-9810-3CB99CED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5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194" name="Picture 2" descr="5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2024-03-10T05:38:11Z</dcterms:created>
  <dcterms:modified xsi:type="dcterms:W3CDTF">2024-03-10T05:38:11Z</dcterms:modified>
</cp:coreProperties>
</file>