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DDDB6-A185-6692-1DBA-E2F86317D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E7B9F-CB98-40AF-4114-7CC05AEC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CFCFB-3754-DBF1-6A85-65F21485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F7191-9927-76A2-76D9-D50A31E2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7CFC5-FEFD-BBD4-A8EF-9B498A0F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5F176-7023-C26D-EF92-61EFEDD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357E5-556F-5642-46A3-BFF0FBF2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93A1B-1E1C-9FFA-17E8-66040F23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7B7C-5E99-E5D1-33A7-2FEB240B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0725-17F5-9150-56ED-54262D92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8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AA0601-13CD-0B33-6AC3-BFCD35690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B7799-9D0D-2EA0-789B-9199518C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747A-168C-CBE4-4974-F79AB237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24707-9222-9A5B-6090-500C0B09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5D7EF-3816-C3B0-D510-24EB6ADE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FC34C-8ECB-E08F-700E-570CB9AC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D8BFA-8AB7-ACE7-D96E-46A466E8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CC380-69B9-3CCB-5803-2EDCAB6D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78CE1-4C0F-CCA4-1E8E-03571437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3774C-EA87-601D-F86F-21380965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C7610-A8FB-BBB9-C551-F69D63F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4EBA7-1907-88FD-3153-DB84B67F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C08BC-681F-C2B2-D9D8-861C9A80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3334-E738-A043-D465-1F4BCC5A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192CA-21DE-3074-67AC-B0145C2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D9556-80A3-9C17-7B24-83894DEC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8F27E-B98E-52D4-0A46-D8ECB267A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1990A-BBC3-A11B-2E17-472A3B28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5B7A0-C85E-3349-6E3B-7B038DC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05AAF-755F-6859-1676-AF1B7FC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A7E34-2AEC-833D-72E8-C817351E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C7D9-EA59-AED4-1E41-EFDEEAC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F87AC-98F3-D02A-35A8-C8C26D4F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C8C85-0EA6-E680-AE13-3020DDA2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78751D-E402-57F0-FE2C-77F81966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FB81C7-74C9-7B48-3C24-B30E666B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000ED3-4423-B0C2-99C1-438BD38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2CFDB-E8DB-EE95-0F44-43FBD590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6835F-6C34-1200-BBAA-E5507772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A17D-4652-AF2A-9769-3C627BE6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0C4FA-4C02-246E-4F3C-9EF03CE7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F7648-6D15-3050-84F6-2DA46BF6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9B6F5-A344-D744-628A-4C05F47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5350C-FC12-E886-F337-6E5D2457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800158-848C-AF67-1E70-0F9590AB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27438-E930-0AE1-0CC6-207DE817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1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529B-FD62-EE40-CC8D-DF59992E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CAEFB-2DB4-870B-5B9A-F9882952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8E796-D709-E0CC-429A-C6590A82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845B9-C122-2A89-4881-E0AADDAB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D3908-F253-9338-0124-1CDD0E1B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2AA67-E675-F3AC-670D-465BA97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2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75F1F-E96F-D282-C23A-A29890F1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20438-CC49-6311-6655-5E7BD8B1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8EEC2-D21E-3169-3248-A55B58DF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FE9B9-6E15-BEA0-CFC8-40BC4896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8475E-DE4C-1622-2C9B-4F5BAB49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7AD8B-4BF5-E09B-1131-9E0738AB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D122A-787B-0ECA-E109-B043B01C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FB6C6-E313-4E3D-61A2-42349CC8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3CFB-2BA0-C9CC-2619-5C447E23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934D-3EDC-4D92-B80A-079F1C9A19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46579-A300-65EA-63FA-C2168EB47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C89EA-63A9-12A6-F3C8-170891DEC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E24-78DF-48AC-8EEF-11B926694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 descr="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363" name="Picture 3" descr="5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2024-03-10T05:39:28Z</dcterms:created>
  <dcterms:modified xsi:type="dcterms:W3CDTF">2024-03-10T05:39:28Z</dcterms:modified>
</cp:coreProperties>
</file>