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20C6-0BA1-81D8-E74C-9E816FDF5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03335B-46D3-93F5-DC38-CE3D83AE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1D1C5-DC90-0864-6230-24143AE2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5DDD-E0CE-68B5-5A88-C23DDED2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1942-A53D-C31F-A5C0-A84DED452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3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A069E-4BCD-C571-E6CB-CF120700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2CDA0-36C9-9E1D-D12E-AE00744DE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84636-1E9A-58E2-7DC1-1B209B3E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5A7AB-26E2-EA09-95A1-C715B510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B3861-C7AD-DC7F-149A-FACA0C9A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9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D98546-80A4-201D-9B34-749CCDED2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FDBD56-A3F8-5DEE-EB6B-0DCBCBC4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FA724-6BF4-5C09-569D-9880ED0A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04A34-F652-3196-8965-0D033FEF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988DF-078A-172D-84FA-2B2ADB48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98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6F0A-5AA5-AB50-535F-812BEADD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A555B-3268-FD21-5350-12575CBC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51F44-D38F-B913-DA56-310CC8D3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3367F-2A4B-191C-F652-F489A1DE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4CFB1-1F6E-1E76-E01D-E523C49D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1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135D0-EDE4-6706-78AA-278FA867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09365-8C8D-55A4-9820-62904C54E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AFF06-B560-651D-B12D-585D6A1F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B18A2-2D3B-2B5F-FD28-05429579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330F3-A93B-47B7-17BF-1FF947F7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3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B1BE7-1925-D72A-7917-C1DE63BA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397D6-2EB9-006A-EA9F-E903E4A20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9D8C91-F86D-CBED-884D-31A846B91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CCF32F-4CC1-3711-022F-366E6F09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41FCC-30AF-299D-8513-ED974EE2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171B3A-D37E-E930-F23F-26464A94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8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B01AA-0808-591A-3F4B-035D9C3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4BA34-D4F1-30E3-72D3-ED26A088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E80CF7-501E-8DC4-185A-7934CE28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04BD91-39DD-7A4C-233E-EB139022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8ABFDF-772A-E648-202C-32483CA44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FEB4D3-584A-BC30-B371-5E851A89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226D9F-8CB3-C158-964E-3F1B3864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4C5C45-4647-B801-9842-FEB90A65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F3AF3-A934-ACFC-4306-98739155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C0B249-BF38-EF19-7E07-D6F46BD7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4F8BC-374D-1835-926C-D48D44BE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A5033B-D033-8415-9BAC-643F04D3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6CB98-385C-AA3B-6863-337B15D7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19F019-11B4-B136-192B-EF94F9A3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FA482-BCC2-7EE4-E304-96A91BAB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AB9F2-92D2-D113-64F0-D19936B0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440A3-8F60-D87D-D535-95EAEF60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A5E2ED-6525-138D-636B-EF403E6E0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9F437-4A7B-D175-07B5-DED75A3D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FE3A5-C58E-CD22-CEC0-346500DF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3FCA8-B2AE-71DA-3C8E-D1DF7DFD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5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B5A58-15A8-282F-8F70-784BA85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760B6E-E772-26F9-1DD6-9FE93C481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84628-9CF6-1D35-E004-7CCD7CD35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DE155-B7B4-3449-7E68-DCF565BB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B905C-A3EE-8B7C-941F-1D495C63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A216B-64EE-F644-746F-5CB57B4E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2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B9580-B06E-38B9-5B7E-9A69BFCF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CEE1EF-2D4B-CAE3-0A1C-F336B0A7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2A073-36D7-129E-D226-742677F8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882D-1CCD-4259-85C4-722B743CDCC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8CD1E-F3B1-941B-AE80-C077FFD98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7CC20-5984-EC5B-B410-3B49EDAFF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F6BB-7EE2-4B82-B270-863D35C86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386" name="Picture 2" descr="5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9411" name="Picture 3" descr="51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9412" name="Picture 4" descr="515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2024-03-10T05:39:38Z</dcterms:created>
  <dcterms:modified xsi:type="dcterms:W3CDTF">2024-03-10T05:39:38Z</dcterms:modified>
</cp:coreProperties>
</file>