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12B2-2856-0478-2131-8E1CFBEE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A431B-5E35-9BD4-397D-50F8EA58F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CB546-EC34-7518-FF1F-FFC5D9B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84FB1-47E3-99E2-A97B-49D020F9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EA61A-9C07-2B28-F028-815B9CF5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9FD43-7825-D7C1-6623-B09910AB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FF050-5215-241C-C1CA-99274DC7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31775-6368-EADF-AF1D-308F0FB0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DA073-7346-3D89-4565-835BFB1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B4077-14BC-85B1-8FBE-D3F71812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10F1C5-EB7F-CD87-71B1-9EFE737A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0B01F-E6BA-10BC-E80F-6D9F15BB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94294-D6F5-0956-B3DA-BCC77AB2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E0FF0-C661-8409-F3F1-E717929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042AA-DFE0-AB61-067C-6C1761E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4CC6E-1642-15BC-258C-E9A973A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C0923-1826-F0EF-CBC5-4BED5C6B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7A551-17C1-7547-2A14-F9A1DBA3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42BF1-8EEE-ED30-CA6D-14C082B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5921E-A234-1FE6-C29B-3D42B090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3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BCF23-E52D-E262-5318-DE5E7266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60C6F-6E96-3190-0912-14C490893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5D57-41FB-86A4-EF39-A1F1EA3D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BED34-240C-5C35-6245-B748ACE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5F89A-0312-D225-4C35-226A60A6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56423-0CB1-DF60-1527-E10F4C9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BB3A-6B8D-8897-41E5-DE038D08D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B9BF9-3DA8-4A7C-99CF-780515F1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99138-D33C-2D4B-48E5-18400928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1C6A5-867F-FCF1-4E12-F28264E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B78B2-3A41-693C-BDF4-B7928BE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4C95-03EB-FB9B-4778-6A0E5A2A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7A654-F070-E36B-F8E7-8394E343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1EFDE2-3B76-BDA7-F1F0-FCCFBD20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84121-C151-1CF7-AA36-A3BB5451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0E889-83F1-A85E-410B-857DEE57A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0BF278-39AB-08E8-B179-35DCA419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A5E94F-65C5-DCE7-E25E-1CBD0F9B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B7397C-96D4-DD0F-9CB0-1BB8F944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4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74F1-E401-1B71-B714-10D339C7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56E664-C0C4-AD0A-C42D-9B166738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B0A1A-6128-44EA-FB32-36FC66E1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4643A-8563-38CB-723B-58082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6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638B7B-A89B-401F-E077-8F9DEDEF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1BDDA5-4EBD-BAA8-8D32-F245D0A1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23922-8C35-5EA0-D2E4-A3A105AF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09F6-CD8E-EBCC-F231-927FB41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83BEF-580B-626A-B8E8-2CC48B8E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186C3-1907-5A18-0FA3-C4A2175E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17B1D-9A85-3E94-6F37-0A4BA468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7F01D-63AA-D500-3EAD-CA6A70BA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C17D5-CA2E-6997-8C74-64087AF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0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448B0-5F54-D638-FC82-5D789B21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6F2933-8DC8-54D3-BD59-FA6F0E73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1A940-33D0-60C5-A692-0712D784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51C7B-6332-BC7D-45CD-181392F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DC309-9486-F4A4-41BA-728F8418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B3705-D3B3-02A8-D682-3FF2BC94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6DE7D0-5EA1-A37E-4AC1-5798FA37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2F402-4DA0-3FFA-E88E-47CF68D4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9B304-1652-5DBF-666D-B11A080CF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A9CA-1886-4D15-96C1-0608A9A830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413E-1635-7862-CF82-E4FA57C7E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F85E9-68EE-0F79-F526-62B3E637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FAEE-70CE-4640-9796-72CA74BC8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2" name="Picture 2" descr="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2024-03-10T05:40:33Z</dcterms:created>
  <dcterms:modified xsi:type="dcterms:W3CDTF">2024-03-10T05:40:33Z</dcterms:modified>
</cp:coreProperties>
</file>