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8393B-239B-721F-FB38-A423A4864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60D3A6-06D0-F962-357D-84308632F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759BC-AF19-DCD6-E405-B6271C08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C118-FDF5-4ED2-B9DB-34A4E6D61D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1F12B-F740-ED35-F7B9-6BA50BE5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F30AD-C6F3-7976-F25C-D0F9DC81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676E-9196-4F64-8957-F14AF35D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6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EBB2F-B39A-676D-CFC2-7C3AEAB2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40DEB-0EB6-BA33-46A8-CC7FAE27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C035E-999E-E114-58CE-47191233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C118-FDF5-4ED2-B9DB-34A4E6D61D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8AFCB-7D40-A7F2-0BDE-416BE266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0FD55-6D7B-B83D-5786-7B1D7F90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676E-9196-4F64-8957-F14AF35D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0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9EF831-9E85-3317-8274-0736C3FEA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27BC24-1F45-CE67-B902-3EDC763B7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C679B-0043-D991-1D05-C3BF75A0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C118-FDF5-4ED2-B9DB-34A4E6D61D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FAB44-79EC-0A14-DA8D-479F94EE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4FCDE-4CF8-BE0E-C110-9CB11B9B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676E-9196-4F64-8957-F14AF35D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C838-9A78-8621-2766-3D83BF61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8AE2F-3024-1512-637E-5F87D5C7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7F55B-895D-66E1-9CA0-FFA16B7E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C118-FDF5-4ED2-B9DB-34A4E6D61D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D412F-C52B-1EEA-93F1-824D529F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E240D-86CB-11EE-07A5-744FB965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676E-9196-4F64-8957-F14AF35D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986A5-C934-EB89-2C3A-F9BBDB0A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E0931-2EB9-682F-10D0-934BCAEC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029DC-4B97-3F38-1EBC-A8DEBD96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C118-FDF5-4ED2-B9DB-34A4E6D61D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E3823-5853-6BD4-E9FC-E80D7578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CDA06-1628-4BFC-4EEA-EE92B895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676E-9196-4F64-8957-F14AF35D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9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BD5CF-3D97-6C35-6502-8B25F256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962F5-830C-D672-3213-73CDCD03E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99C4D2-BADA-8CAA-FFA4-1E8C3C03C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45F14-7C76-E22D-4FBE-FB5025E9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C118-FDF5-4ED2-B9DB-34A4E6D61D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D082D-1F46-CDB2-8085-48941405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89CC4-9DBB-FFAE-98F9-DF7B7E12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676E-9196-4F64-8957-F14AF35D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67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0EC66-B33F-B9B4-7D51-ECB42102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4A46EA-55A4-AB77-3F25-17E097887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AE002-0E11-3AFD-3CF5-B25578D16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6D5A64-627B-9A29-32C5-C347F56F7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A51736-106F-9747-5245-03596FBA6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E36AF3-6D15-D35E-0D36-469B022B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C118-FDF5-4ED2-B9DB-34A4E6D61D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9B6750-04D5-B2C5-ECF7-2EAA5B17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BDB57-F9E4-1B42-1295-F9A8F87D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676E-9196-4F64-8957-F14AF35D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16280-1154-6C45-684C-5A856EA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F9A139-94E8-5BC0-4467-720B4553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C118-FDF5-4ED2-B9DB-34A4E6D61D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356707-B74C-A461-53E5-A4F59101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6F98BA-52FF-4CF4-DF4C-C7696A2B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676E-9196-4F64-8957-F14AF35D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3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BE01FB-F31C-2CE2-2E65-1D4429B2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C118-FDF5-4ED2-B9DB-34A4E6D61D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7238AF-EF84-7D36-8CB5-590872AD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63ABDD-EE6D-9FF1-68FF-04354CD8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676E-9196-4F64-8957-F14AF35D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7320E-8762-C423-AC7D-30694C88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51B33-F6E1-7C49-F1A2-CF4AC04F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5D6FEF-B1EB-05B8-6FBF-84C7196C5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69B46-504F-1943-FC0A-E7A3328D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C118-FDF5-4ED2-B9DB-34A4E6D61D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4A091-0FD5-0F24-D541-FF1248BE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F7028-6411-E352-EA5D-72A03417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676E-9196-4F64-8957-F14AF35D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6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666DC-FAAB-7EEC-0221-4DB767CA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B52724-5B89-55B4-D794-D830D2151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DE4DF-986C-E83F-5418-675998570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7669D-CBEB-8520-61E1-997337F1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C118-FDF5-4ED2-B9DB-34A4E6D61D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3BBCB-01AB-C907-09E5-9B84660D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90CA1-928B-EC23-CA31-7E0D3EFF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676E-9196-4F64-8957-F14AF35D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08A2C5-C5A0-4DBE-3AFF-E949C831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2130E-39DA-7CE8-6721-E42C5E841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AA17C-63CD-C3AE-A169-8C2BA4574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8C118-FDF5-4ED2-B9DB-34A4E6D61D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77C2D-68AD-D59C-E8D0-696477CF2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AD6B9-D138-9A71-51D3-0413D36A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5676E-9196-4F64-8957-F14AF35D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0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770" name="Picture 2" descr="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5795" name="Picture 3" descr="53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2024-03-10T05:42:32Z</dcterms:created>
  <dcterms:modified xsi:type="dcterms:W3CDTF">2024-03-10T05:42:32Z</dcterms:modified>
</cp:coreProperties>
</file>