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AD4D0-9C20-2EC9-544F-79201E980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ED59F2-F3AE-4A6F-8E3C-5C21B953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4D5DE-051F-B008-220B-73048F13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6224-5100-461C-9026-2C6E00DF6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09E13-10BC-CB5C-426C-C77995E6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2B8C4-0E1E-C639-5B71-BF14FA03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9E80-46D7-4306-BAE6-8FF668BDE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3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D7E5-FA78-CB3E-BF62-78F70771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C53662-6907-9FF9-BD9B-9D54D03D6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84B45-3B53-9D1A-AAFB-22B93885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6224-5100-461C-9026-2C6E00DF6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266FC-2E57-F0FF-9280-4A71FB84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50352-6996-3D0C-A133-6B8D08CA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9E80-46D7-4306-BAE6-8FF668BDE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8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32868E-BB96-403E-A580-CB0024734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05327D-46BD-5A8C-C281-868DF4ABB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7526D-2428-FB0A-A22A-75F8A186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6224-5100-461C-9026-2C6E00DF6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D54A6-F8E1-4D3A-2F65-5271C544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1C3BD-6A7E-8B4D-A73E-A8288DE5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9E80-46D7-4306-BAE6-8FF668BDE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B9B11-3CDC-237F-82CE-2D74E804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C513B-EAFD-708E-E71D-FC8FBA9E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FF2DE-14A1-10F1-FF15-8D9F5EC5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6224-5100-461C-9026-2C6E00DF6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10E3E-150A-FDE1-E325-12AC6BBE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542D8-C2CE-C721-7A3E-8E042140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9E80-46D7-4306-BAE6-8FF668BDE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7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B0F78-59D6-86EB-D427-E7C6FC03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B957E-DDF9-C3D6-FC05-C0066ABDB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BA641-9320-38C9-ADCF-189BDCFA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6224-5100-461C-9026-2C6E00DF6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88524-6DD8-1392-6809-A2888D7A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A80F8-FE48-1CBE-A5EA-A9CAE2BF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9E80-46D7-4306-BAE6-8FF668BDE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9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92D91-467C-E80C-5736-1C0D53DE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C317D-8D8C-5989-3CB4-8942571C0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D3338-CB08-1AB8-AB2D-E033CA5B8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932346-829D-4E6D-4F9F-F2F1C15D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6224-5100-461C-9026-2C6E00DF6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B6428-8A57-231D-20EE-09A5BF2C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76A1A-4C61-A1CC-9695-BBF2C850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9E80-46D7-4306-BAE6-8FF668BDE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FE048-FD99-7567-B1A9-4A792988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92CCB-A5CF-BCCF-32D5-68B9ACBFE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F83E61-6E38-FFD4-2259-FE61C96E1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D101B4-B9FE-538B-E2EA-24DF01DB0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074393-D388-4D6B-A11F-B75F34899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4D3140-F18F-278F-83E3-00A0A0B5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6224-5100-461C-9026-2C6E00DF6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D649E6-C413-B5FA-441F-21B710F5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227595-8C05-4C97-C4A7-CAED3CC0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9E80-46D7-4306-BAE6-8FF668BDE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1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A889B-925B-C944-842B-DD20CEB7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6E13BA-40C1-6D93-04D9-9FAB54E4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6224-5100-461C-9026-2C6E00DF6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7FF0D-38FC-5DEE-6FFC-BB591CA4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78B3D3-A4BD-8851-D1DF-E536296E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9E80-46D7-4306-BAE6-8FF668BDE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2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C30E5F-3A4C-106E-5C1B-CE9E09B3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6224-5100-461C-9026-2C6E00DF6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3E7564-7861-9756-AFEF-EE8C3EB4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C55EB-DF4D-C662-5B73-5EB60FCA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9E80-46D7-4306-BAE6-8FF668BDE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2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57AD3-53D0-A804-AB7D-B13A2855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0C8A7-6EB1-EFF5-502F-912A51066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BF13AE-A02F-A389-9FEE-508035B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E55D2-BBBC-047A-4123-428A1222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6224-5100-461C-9026-2C6E00DF6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F9801-6C72-354B-AD24-D11F0121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BCBD3C-A42B-D88F-5CBC-88055FDF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9E80-46D7-4306-BAE6-8FF668BDE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9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11AE5-626C-3F12-F971-3A42CE9B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1948DF-829C-712F-D0CC-C5B440E03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BDDA3-B5B2-6AB8-09E7-B71D133E2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E38D2-B83A-2940-8272-3AB580F0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6224-5100-461C-9026-2C6E00DF6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F0D2E-1F7D-1A1E-B309-51D32458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5F949-7911-6DB8-5F7B-24A2EE8F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9E80-46D7-4306-BAE6-8FF668BDE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0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A6DEFF-48C4-885D-5304-E20E8C95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1CD4-218C-128A-CAD9-E377E4FD8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7FBCB-3B9A-A28F-F127-3CD7E8B45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F6224-5100-461C-9026-2C6E00DF66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4D1D5-D60B-4EBF-F0CF-E7EE9BD37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6A95C-6466-5452-0D82-4206D1FCC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C9E80-46D7-4306-BAE6-8FF668BDE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0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818" name="Picture 2" descr="5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2024-03-10T05:42:54Z</dcterms:created>
  <dcterms:modified xsi:type="dcterms:W3CDTF">2024-03-10T05:42:54Z</dcterms:modified>
</cp:coreProperties>
</file>