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A5DEC-AFC2-1A91-6B1B-0933482A1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30F39-AB1A-FF28-2FE6-5EEFDE0B2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F175F-167D-E78E-6C9B-F70C4F84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D2883-E51D-CD36-D182-F7794DCE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3ABCA-444C-6795-7B3F-4F0A6E60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4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1CF6F-07A7-2B4E-F2C8-AEC7712D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2B700-A341-7F02-5801-0832FAA9E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42D4D-4827-DE53-496C-EE68AE9B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7ED53-21A5-9F05-55C7-45DADCD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3268F-EE46-4EA5-294E-C5826E3A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F5AD3A-FB7F-3448-FFCA-4B30E5F25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B32674-A918-E846-5A10-7E0D9CD24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50F7C-5919-12A5-5520-9CC84CCD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68EDE-5739-1ABA-512B-56D05CA0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8B74E-25DC-3B27-E473-5EE504D1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4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C48D3-2DF3-2583-6E46-9D00AA76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E360D-C8CF-2919-D002-3DA84686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B9DEF-5C16-6FF8-B3CA-7C82D5D6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F7F6C-F7C7-6FF0-F6D1-29B17B1A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C9BF5-10D4-1330-1A58-EC26954A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55E6F-D6FE-59C2-717B-E61849D1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71796-588A-DEA3-99D2-B96E8644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D1484-B4BD-68D5-AF4B-BC35AF8F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0504E-A032-6825-9AD6-092B69DD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16F32-E49F-5705-2CA3-8DCD738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8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17410-70EA-C73C-9238-7973B487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1CDB1-379E-08CA-EBD1-97F6E96AC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8A284-529F-4048-AA66-69741165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8E407-4DFB-4DCF-4662-E2D1760A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73411-31E3-D937-7E37-0EE59CD5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FAD4D0-CA3B-C8AA-CA21-11071FEE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5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96A4-EF33-091F-74B7-F5086F9E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914C5-922C-AA38-F49C-285F9670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49F75-48C8-35BE-6C09-25E03BAD3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CF8A1-0463-48A7-8F29-86D26CAA9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14F8C-13AF-B2E2-58DC-B1DD4B931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1F6C15-37CF-0625-D80F-D1A29B6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D5F552-8283-FBDC-0BB0-19A6508E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BB6549-2A1D-2AA1-894E-9A24E0E4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9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18D7A-88E0-FF1C-D9C9-F3238B83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38768-D6B9-B8FE-FBDE-848DC8A8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8F2CE2-922E-11BB-4E46-87620AE1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D297B0-F663-E6F8-A336-BE287FB7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8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23411-771C-AD9C-B5AA-75C30867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27F6B8-C0B2-59D2-83CE-B54D4568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2BA1A8-7CF2-3351-55C2-7039DE6E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9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A7EB4-841E-6693-C8B5-3113A0D9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185AA-382E-1A0D-15DE-02D2D6BE3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6FF24-9351-0DCF-0DDE-37B91261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84AE3-FD80-D758-89BC-CE0713B8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CE6A5-01CD-8748-3635-0C74756D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F5482-5A60-599D-47F1-9C529890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D7083-4751-EC89-E086-89AF9A89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4E1ED8-7171-B287-B89E-F3ECE35CF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15F02A-6220-3F65-E3C5-396C55BDD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CAA8FC-1DFE-5DD2-92E5-E118B04D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AF971-6468-28AD-2060-2A4917C9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FFB74-B792-5930-A387-DAB3AD3D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69C80F-F4C0-198F-F944-9A9E0F5B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3A16C-E369-D878-228A-C7C3DC01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E17FD-0E95-2D32-BA9D-323EC2DC5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21C-886F-4E84-BE82-9694B870B5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B7239-34FB-9ABC-BCDC-18405B88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8EDA9-54E9-8674-8CC5-D430C4AC7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99626-8133-4296-9E27-4B19B1233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866" name="Picture 2" descr="5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2024-03-10T05:43:16Z</dcterms:created>
  <dcterms:modified xsi:type="dcterms:W3CDTF">2024-03-10T05:43:16Z</dcterms:modified>
</cp:coreProperties>
</file>