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63E3D-67FC-7D37-221D-346FF3A55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E127A3-7DCB-351D-82B8-D27447674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70AFC-ADCC-B8DE-4F95-16FE29D1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8E21-E61D-4F7C-88A5-8221058BA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930A7-CA3E-7389-03BF-1D4F2F3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2F44A-AB4E-5DB5-9BDD-B7EAD476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CABF-5A10-46EC-9808-75D545596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18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AD76F-85DD-DF65-3ABF-2EC6AD9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D7454-D97E-40CD-55A2-8924DAA7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C9ADD-97B9-5994-E499-2771D9F5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8E21-E61D-4F7C-88A5-8221058BA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24719-0806-6706-5743-9773520D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D8C73-14D8-9B15-DB49-C11D1691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CABF-5A10-46EC-9808-75D545596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5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0F7700-C8AE-794F-160B-E5D436FC3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DE924-59C7-44DA-988F-7C004A47B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3D19C-DBDA-1CCE-C3F8-7183BC99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8E21-E61D-4F7C-88A5-8221058BA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EEB47-8A97-BB3F-978F-A104A75C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35C71-B81A-F95F-75D1-E6E941A4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CABF-5A10-46EC-9808-75D545596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0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0491-416B-789B-4B4B-541DD60F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D08A9-06D9-B4CA-3C1D-36C300C2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E0570-C2F5-57F3-E7E1-38E1CE72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8E21-E61D-4F7C-88A5-8221058BA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25244-1BDC-FD21-5407-CD91DFFE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794EB-4577-6EC8-8306-DB3ED1E3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CABF-5A10-46EC-9808-75D545596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9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B9500-4DDE-9634-1B08-28709B49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A17F3-F8BC-4825-981D-59E46BBEA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A39F5-BA01-7C06-1C2A-3EB14E8E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8E21-E61D-4F7C-88A5-8221058BA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89FEA-187B-1BD5-D773-249CF6BC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0800A-D750-C17B-2F5E-331D1D1C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CABF-5A10-46EC-9808-75D545596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8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65D16-3AF4-2885-34A0-7D19C89C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34AD8-A280-D227-28E3-87D68D386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9CC19D-3AEE-1F8B-C2C5-0B0DFBD4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197E0-0E31-59CB-D858-305A3C39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8E21-E61D-4F7C-88A5-8221058BA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DDD74-70DE-16F1-A657-40F431E6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FEBF6-8120-D1C3-23A7-4BFD2109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CABF-5A10-46EC-9808-75D545596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1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3A470-1EDC-9D89-4A5E-7278C24D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52A7B-E284-F44B-A0EB-1901A6AF0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CE986-676C-72DA-7634-5F7A0B09F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35ADE4-CFBE-D468-C5D2-24F9499C9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D9C9EC-4A9D-61CD-2372-DECDD36AE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4A7E14-22CD-83F5-527F-13D814CB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8E21-E61D-4F7C-88A5-8221058BA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FB7AFB-CFDF-A88F-E589-C1F08B5A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A3420D-6FE2-E585-6869-01E35703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CABF-5A10-46EC-9808-75D545596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2C0F8-D50C-7C9B-E7FC-CB8BC75D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2DC218-50FB-F945-BBF9-98ADB35C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8E21-E61D-4F7C-88A5-8221058BA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67009D-3AEB-7B17-AF9F-F540A20C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1B2A66-FD22-F57C-83CF-2E4C8066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CABF-5A10-46EC-9808-75D545596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9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CCB7E5-2CF3-C68F-E996-95E9F2A1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8E21-E61D-4F7C-88A5-8221058BA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662C16-0D79-2EE9-09DD-E40BF159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9EDD7-AFAC-3B58-2B75-9DBCB3C3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CABF-5A10-46EC-9808-75D545596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6F2E3-A085-6671-B9E8-F2EA0583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D6647-02A9-0797-89E0-F723CB04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F5B980-B6CC-94DF-1712-314C3B2E6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6D7BD-5403-20B0-E990-1C428577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8E21-E61D-4F7C-88A5-8221058BA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3E0D9-D5FE-3E52-CDA7-0309D1CA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6CFA3-5984-A653-9B78-9C938B9C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CABF-5A10-46EC-9808-75D545596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1CFDB-59EF-F72D-004A-97BA85E4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C7C89D-ACA4-BF35-BEDE-E936E9AA6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D922B2-C8D6-9ACB-3E4C-21E75F71D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55FAF-4E5A-4758-ABAE-64CFA80F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8E21-E61D-4F7C-88A5-8221058BA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D2052-E930-3D1F-5B3E-0B6BC049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2CD2D-A172-3FD0-2859-0CEEA24C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CABF-5A10-46EC-9808-75D545596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41C707-E733-5CFD-5D7A-A06C5700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C2E54-D98E-2A19-46A7-CC3E0101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0B3BF-6FBB-1572-9A25-54A789562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8E21-E61D-4F7C-88A5-8221058BA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5BE6-0DE2-6B59-094D-D506423DF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E3386-5D51-507D-393E-81D2DE95C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CABF-5A10-46EC-9808-75D545596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9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62" name="Picture 2" descr="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2024-03-10T05:44:11Z</dcterms:created>
  <dcterms:modified xsi:type="dcterms:W3CDTF">2024-03-10T05:44:11Z</dcterms:modified>
</cp:coreProperties>
</file>