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CDF9-90F5-9871-95F3-25ACAEA04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6C599E-9723-A628-5E4F-00EE2AD20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18E52-DCDF-191B-8562-1BEA713E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46D14-5908-0EA1-330C-8C078992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2ECE3-7188-2DA1-C9DB-14D1A981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B60E-7AFA-3818-7D99-5D477E9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D0A74-458F-F503-E9B2-73A17884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8EB1D-5C9C-5C2D-6A7C-9259594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9A213-362C-0F0E-4108-AEEABE1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B0F51-6ED5-A2B7-445C-BED2D994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59A98-447E-4F8E-A7D4-CA997946D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CF63C-C81F-AD70-1CA2-022C3F0F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F81C3-DAEC-7819-042C-DE1760A8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9910F-ADD4-518A-63B2-DDBA1470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975A0-ADA3-7F33-382C-8BDB8D7E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A9D29-625E-26CE-AC6F-C308016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BC6D2-DE45-7629-073F-EF7F4B09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2F438-F483-4413-5803-688402EB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9B876-25A3-1811-CD5B-D02E6FCA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0FB4D-7870-8089-6E76-0DDE6852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0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E105-40E4-229E-367B-F4281CB6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D40AE-7993-AD10-0224-1D8D2A9E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199CB-E4B4-B9E6-B212-C8297474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1124C-7C78-9CFC-1A3D-CA3CB647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0C8BA-6A6D-5C05-F23E-190977AB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BE74B-5073-759F-EEC0-1A8AF8A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C25EE-13A1-E3A7-9E78-62A45227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3DEAB-DCF9-0B21-4DBD-2A1DF0794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5BD01-3B6C-F81A-C2FC-3B2D4C4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490CD-4872-247E-AFF9-614D4A3F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74085-6FEC-9499-62F1-D00175E4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5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2D575-A043-CD0D-AB7B-5FE249D6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CE3AA-2D6C-CCF4-3E59-4C5D74AB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5A787-4686-2AB9-E84D-22961941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A816E-7C3B-4F31-069C-E80D2BD24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11C48-F57E-FAB9-8E2E-CB841E91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D584FA-109A-2A30-38CD-D5B3A7E4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03722F-D845-34D5-9952-843FDB61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298060-FB0C-381C-6B0A-CA32DD96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8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0800-4FE7-3DBA-B994-BD8949F6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0599-57B5-2BD5-D3A5-83E7A78E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5F383-530D-74B5-1793-055EE5AA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4454B7-D35E-DCC6-6D0A-33366FFF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5C192-7F98-6A8B-36B9-49620199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3EE3E-1605-E2D6-5518-73BF6EFB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3ED5A-7889-9074-9965-E282F6F1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5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EBDCC-97AE-A447-A8A9-3BC26459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3C9F7-C9E9-B74E-A04C-98AFF80BE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4F22E-21A3-7649-DDF3-C380C3145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4C0C2-A013-1577-6457-14ECB7B5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E8843-5531-6A2F-8E07-C1C3DC18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0048A-7171-6B5A-51E4-2C52365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9096-C7E5-CB2F-A2F9-9756EAF0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36C873-1B84-7537-6403-FB108DD4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A24B3-CCCC-147C-3A44-1C62AE7E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EE1D8-0196-CAEE-61D2-B4798C88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D627A-7B18-AE66-6109-F29C9543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67C28-3E1C-FFE5-0DAB-41B49CC0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D2C833-44F0-1B86-41EF-16457A9D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EB6BF-1693-4846-480E-0B9A7CB7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1017E-8E75-F355-78D8-DC66E845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40FC-4A50-420E-87FD-60FC95E95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F8592-5D3F-796D-4C24-CF96609DE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D6201-A28A-07FC-6BFA-F9B2019E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7586-6C75-49F0-BFB4-CA694983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2" descr="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2024-03-10T05:44:33Z</dcterms:created>
  <dcterms:modified xsi:type="dcterms:W3CDTF">2024-03-10T05:44:33Z</dcterms:modified>
</cp:coreProperties>
</file>