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150C7-F2E5-D9AE-CFBA-044FA6CA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FEA09-3723-3B35-545C-06A2F21C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0E0EA-7F4B-A9AE-6753-59806D52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88879-61E5-A386-B9A1-0730F033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6191-88E6-9068-5FCE-43DA42E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3E9EE-E064-90A0-8BD6-6CEC44BE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011FB-7CB7-5B36-5B1D-940EFD654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C3C2B-55CE-6269-DD52-69720107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DB8E6-12C1-5D29-3992-388E0B4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1887B-52E3-E022-2B09-F0540DAB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8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32C057-B42C-EE92-5C7F-5B295BF63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66BFF-1C86-7691-22C3-440452EE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E49D6-19A2-0A4F-5156-39C5D819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98C7F-6BDF-315A-DB38-9A7B8C1E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62AE4-1454-D2EF-A30E-C6C60F95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7F20A-C1C0-1785-84C8-70A5CFC2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08AA7-5482-80F3-0C60-5D6B6252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7BAE1-6F08-E590-F262-84FF709B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E4530-8B0E-85EB-0F30-C1604994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18E88-874F-F7A1-D7DE-5A41879D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4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A2A89-B117-7418-4C09-CCA75DDB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F3BB5-6F78-5065-FA09-DB9CE909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482D9-FB62-90ED-F185-BDC82BA0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BE08-0BED-FC57-E304-E54B479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BF161-65C4-F2D7-72F2-A5A1B283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44CA5-54C4-478F-2FF0-AABFCB8A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C16D0-C34E-18B9-DC6A-8397BDFA8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3CB94-8D27-DBEF-2202-4011CC82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0F569-B81B-493B-7852-B3002C72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5EB3C-ABA4-F372-3BB3-4CCCB3C8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6CD30-F1C2-373C-BB9D-66C585D6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D80C0-6EC4-7D32-4101-33CAA757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5F653-EB81-DD1F-813A-FBEE06B5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03A89-2108-963B-28CB-214D82B2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83157B-D70B-C984-2303-96EB29DB0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DC43E-787B-4B6B-6659-A2B54858F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A36CC-01BF-8E3D-6561-8D43D115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ED292-A0FC-CE63-2B1B-F200AF65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BF41E-E8CC-EE08-062C-D61549B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70509-BFFB-231B-A7E2-95E4EC5F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41810-ED00-A494-00B3-818F43E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28560-3A07-444F-A6DB-68B565F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83841-E116-4E35-C887-54922471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7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E9C77-B0F5-F8A8-4418-268DD3E7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4BB539-0433-C166-04C7-F74B15F9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F721A-9964-425D-5919-CCBFD490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3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8E094-1461-E74B-9EB0-58E953C6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1C028-7C01-8E09-0E73-7C26A9B5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035A8-4C15-4C8B-564A-5CF3B7902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F97B2-51FF-1D60-8CAA-8398326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ADE1A-1411-EE35-4603-1D8B16D1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A53ED-3468-30F5-4D95-60E59B6F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59DEF-2535-99DA-07AB-8451316E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250A0-56E4-1E41-6264-93F79C1D0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A5433-4F1C-E6C3-CEAA-0C2A39631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0B8CB-A125-99E1-42FF-3B05216E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D3DA8-FAC8-EA67-4670-595CA52D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A0D3E-E114-A170-2665-4C4BD60D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1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62634-9914-B036-1146-7ADC294B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4C365-00CC-CEB1-A282-F3E86053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614A2-758E-20EA-AC57-2EF9EA2F5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FB42-82CF-4528-91D9-5ED66AACD9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2B8DB-30AC-1162-18B4-8490DC946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C2761-158D-A9C5-FF34-37FB0A045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50EA-495F-47C3-9DC0-91849F87B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2024-03-10T05:45:05Z</dcterms:created>
  <dcterms:modified xsi:type="dcterms:W3CDTF">2024-03-10T05:45:05Z</dcterms:modified>
</cp:coreProperties>
</file>