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7842-31FF-1930-40DE-17586F9DC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1D08F-C1D9-0A67-2A34-8CA0F825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34C95-EA6B-9B92-B78E-342C0FF0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9BFFB-AD5C-513D-3AD1-3DBAAB14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F99C3-2D34-A08A-14BD-BFEF3C69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7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E56C1-7DF6-2626-4657-679DF7B3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F161F-A552-D260-8D82-7880BF65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CFF16-92B2-924E-F8CA-7EE052BD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C1795-C92C-CC00-3347-FAD4D7D2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013C9-FB30-424B-E7A3-AAE786C7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4E1901-63D9-6515-84BA-680BFB246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6908C4-E77B-8455-15DE-723B6B88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C0C41-A450-E6E3-6F96-6FA454CF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BB016-3D6B-0CA0-EE0A-3D332854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EDCDB-C799-B849-B35C-9B334150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F1C4-021A-47F6-CB91-2742D3D4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8FEA1-D1B2-5C50-9507-29F9CE3D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5C160-3666-AD04-9C05-23D02336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54160-0944-228D-EA88-22574AC6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E0E49-F6CC-4E9F-DADD-7A223511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0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0743D-DA39-3A23-A802-BF752965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FE8CB-3490-D212-9472-01E4ED62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70BB7-7AB5-3901-6561-1AC3DD30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DD8D9-2063-D18B-182E-C99F382F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64300-7050-4EE6-9B69-E68AF82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9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DA2AE-B802-B4CA-0635-06F6642B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23C9A-75C4-4D4E-81BE-B107F890C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F44ACA-37CF-2E8F-54D0-88E72001E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4108F-7866-AC11-CAE3-49C27417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F1B2A-98E1-E95B-F58D-705F55B5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C94D3-4B5F-FAD9-A7C6-EB92F9EE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0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79EBA-1059-A2F9-F836-40FC416A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A2789-5F81-F5D5-9253-38E39767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2E430-8D8A-D6C9-B836-3E10DC70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294730-2CB1-89EA-A8A1-0E02FB9F4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A54DBD-F7B1-2B24-436D-A0309C3C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E9EA2F-FB57-8D4F-D9BE-0BB3D43A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CD614A-E878-B84E-879F-1BDD00FE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D5842-B073-9FC8-C0B8-4AFCC335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11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C9CB6-AEA8-5676-DD2E-E77F5174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E65E0-2EF6-9971-101B-BD9AEFCF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4D8E8D-9784-7080-479E-F2DC435A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01D11-8123-FFAE-B949-F1FB9565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33A1B5-6BF3-1637-16E6-4A632CF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4DD232-2919-32FB-9C93-393027D9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F9B508-85CC-065D-960B-30A5073F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AABDA-A333-F6FB-4FBA-ECE6B15F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07F77-3CAB-E95F-69BD-6EE0F615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46EA8-E5B8-0D10-8819-35315FFDF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524AB-BB8A-458B-47D3-EBC8FAC4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35866-7458-0D3C-BB09-A11746B9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7EF43-60CF-11B7-DAEB-97410B6B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6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5F78E-FAF9-48D1-1978-DF5F83F3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0DE42A-E96B-3760-24C1-EC4D78A13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9C351-56FE-0FB6-43C9-EF6EE150E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8DAE5-6810-502D-1A28-83EE914F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470DE-61E9-51A9-8F03-06F6CC5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3C09B-17C5-062D-B0DD-CB1BC084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6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7AB012-F6AD-2AFB-C36F-4CC838A7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DE59D-8129-25C5-A6F1-EF85694E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28CC7-AD6E-0B46-9ED0-E7A906428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147E-A867-4FE4-B7F5-DC48E076A3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351F9-9FDF-1C13-5473-0A8B531C1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7DAC7-5A8A-50BB-C44A-FD82836D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13F8-56E1-4E33-B3F0-9768A9DDA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154" name="Picture 2" descr="5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2179" name="Picture 3" descr="5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2024-03-10T05:45:38Z</dcterms:created>
  <dcterms:modified xsi:type="dcterms:W3CDTF">2024-03-10T05:45:38Z</dcterms:modified>
</cp:coreProperties>
</file>