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18B2-18DB-D542-3473-CB8C877E8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2D5E4D-C91D-A771-F671-0BB4E725F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CB516-5AF8-BFC7-33F8-71A5E73E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C612D-E495-FD80-904C-E7299C3A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C2C80-EBD7-D88C-AF0F-DD85BE97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1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BC25C-0620-4C2A-F227-73C41EFE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90C78-073F-D2C1-7D56-5FE07426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43C88-09FC-99B2-1987-E9CAD6BF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D161B-F2C9-2FA3-2CAD-6FF7C751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4622A-4F6F-1731-3911-B818117A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B94FA7-E0A5-1E36-FD82-A3945855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E7C74-3A69-9C30-9AA0-77F2E6F5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0315D-09A4-7605-78F4-4064A676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C7BEE-4C48-16F9-07A4-EFF0E8D6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08D00-B74B-0686-D3FC-D9A934E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2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D9689-44AF-564F-D8A6-EA673D20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A50D-6B57-BF9A-0F49-A3FCC5B3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6DDFA-F455-7D67-7441-9EB8688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E827-DB4F-BB04-E86B-8F9DE3C1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7ECFE-8C10-FDC7-995A-CD04796F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BA8FB-A3E7-A0D2-46C2-C372F14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E8B1F-1A90-D548-87B7-B049B9DA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2FC9-6DB0-7AAB-F5F5-09328100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B33B3-6E6A-FEF4-127F-A0C575CA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190D9-FC71-E34E-9662-EEC3353B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5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52334-6060-E5DC-6DD0-89B2313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EB765-F933-3EF2-E358-3656975C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431DE-B612-E002-4757-F83AD8BA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E998D-EB43-94F4-865E-D420AFE2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82471-AE40-AC3A-DF01-C6F27763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C5A97-68F7-BFE6-C827-FFD3894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4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1373-C508-C995-AA3F-B6669F55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B050D-A4B3-73C2-5410-0A21934D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122E5-8BC5-A128-43B0-0FA8C239A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D0427-0A2C-7946-0164-9EC840644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4E8BC-8397-B6F3-676E-93D768AC9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DD9DB1-BD1F-51C2-AF07-E6A344E3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1D5FEE-5C60-0090-3AED-FBD16C98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7925F2-6019-75F1-1929-3E4E2DD7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30BBB-F694-6726-F6C6-899FF74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9A10DA-A5C4-7D23-2A0E-5A9B77A0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5F113-54E3-1955-1B9C-21703EE0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23E548-F573-19BD-DBF0-09EB1C81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0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E0E7D-04CC-FE3E-EDA5-605213E3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05FB68-6D34-BD00-086D-F94C6F42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B294C-A202-54F9-B4A3-8EEF4E63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6C71C-FB3A-D8F1-124D-C24214E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46D1B-9BAD-4877-8229-84F1C808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7E804-7F81-4E7E-F4B5-9B68D9E08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3361B-1E43-68CB-9D0D-3051915C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4AD7E-6FE6-FF0C-F2EE-2787D198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6B5C9-DC35-1FD9-BC24-C97E1DF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9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E38B9-0DFB-1247-DB1B-3F3934D0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0D5763-507F-BFB2-2BA9-095E1D105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72A3D-17E7-0780-AF4D-DF7CDADE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CF3D9-D942-254B-5610-EAA15803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A1465-4DB4-B95F-A3DA-7C84140D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00638-F38C-AD8A-C732-0EAE5F24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928F74-D06B-0442-B13F-1B1A0EE9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1DBE9-A18B-ED1B-60DD-E8CB1DE4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D3EA4-5F3A-D378-5D29-458C192E0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8463-E119-4B6E-B3B5-524D63FE8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9793C-62EE-3093-8840-ADD779378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B0793-7728-9322-06C8-30AA18C01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DFCB-5F1E-4F9F-BF0C-47EA5BF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346" name="Picture 2" descr="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2024-03-10T05:47:05Z</dcterms:created>
  <dcterms:modified xsi:type="dcterms:W3CDTF">2024-03-10T05:47:05Z</dcterms:modified>
</cp:coreProperties>
</file>