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91315-178C-BD73-4F47-FCEB58D03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C85020-44A0-EDA1-F1B0-84257878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22D5A-316C-E129-7A05-F169335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4323-7E95-43BA-ACFD-443FB00C9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C940C-39DE-D19C-285A-32B1DC82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E6A99-B3D5-75F8-DA84-95DADDBA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74FE-B834-4AE6-891E-B8B144C8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9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4C2E6-F850-1936-DEFA-902704E6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DDFCB6-09A1-4322-323A-030E9795A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37230-C27F-66CD-485E-0EBBC133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4323-7E95-43BA-ACFD-443FB00C9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8F783-235F-4104-242A-B06800C1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B250D-13A2-FB6F-8E38-FBAA2B92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74FE-B834-4AE6-891E-B8B144C8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578D61-18AD-25EF-E9DB-4303C81A3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45087-A4C2-88AC-6442-63B09358B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F477A-3762-5FDE-B77F-B3087B9D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4323-7E95-43BA-ACFD-443FB00C9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5B986-30EC-FDF8-2CF4-7CBB635D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5105B-9750-2099-773E-9AD19157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74FE-B834-4AE6-891E-B8B144C8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5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8F1B0-A1BF-7A77-F0E1-ED2E8D92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54633-94B4-01CA-E042-A4D4755F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FAC5F-AB44-BF7C-88D3-EC750F3B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4323-7E95-43BA-ACFD-443FB00C9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446D5-8AE7-8360-9352-3EBCDA8B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F1B04-C345-6639-F8BE-45CA5B49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74FE-B834-4AE6-891E-B8B144C8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9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F0C89-A339-13F6-C33D-FDF4B4A2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45063-D15B-76F4-E245-4A0CD8FC8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55212-7930-E6C6-FEA5-8E86CFE8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4323-7E95-43BA-ACFD-443FB00C9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5A366-8342-EFE0-FAE6-99F9FCB1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48274-FE2E-67AD-8322-0A2EA890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74FE-B834-4AE6-891E-B8B144C8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8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63308-D8B7-8A5D-438B-CC7156B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A07A8-0450-E6C8-F3E6-8050597BB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E4185C-4E39-1E9A-8920-BEAAA9EA1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9EED4-3585-A0C6-CC3F-1BEC1DDE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4323-7E95-43BA-ACFD-443FB00C9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C9C11-500F-031B-7DC0-E26A02E9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B2E262-5AE7-5DB5-DCFC-E706C026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74FE-B834-4AE6-891E-B8B144C8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13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6F3CB-CE09-D2B3-CE62-362B1D7F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3F39D-E8DB-1398-DE15-6CFA07A1E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56C69D-0CCB-799F-2442-A0F927455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1B7AE8-B71F-6A87-73F4-E2EB49997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1F5BDC-905A-6A71-5F53-58A064DC4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18A085-7BEF-3146-6361-4CA23549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4323-7E95-43BA-ACFD-443FB00C9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1B95C9-9566-F1F3-4C4B-A3495624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C90D37-D030-1B37-5EC6-7E87D956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74FE-B834-4AE6-891E-B8B144C8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17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F72A7-DB70-6D29-66BC-B18B7967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7CB7EF-C33B-4D51-F242-C3BD4D7B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4323-7E95-43BA-ACFD-443FB00C9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CA8727-D661-E948-49A8-4157AB1E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610C99-6F1A-7E6A-D902-6BEDE65E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74FE-B834-4AE6-891E-B8B144C8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9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648903-D055-F718-4E01-371DD82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4323-7E95-43BA-ACFD-443FB00C9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F8409F-361F-3D94-9C8A-F7A9A056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D87B98-01F6-E46B-669C-2CA99DB7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74FE-B834-4AE6-891E-B8B144C8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4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6095C-7F97-3911-0C0F-8D67F17E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F7B76-F824-937C-C233-93221C3C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B00E92-13F1-001C-1D7A-60A033F9A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12916-EFB6-A4B0-D44D-EC7AA5F4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4323-7E95-43BA-ACFD-443FB00C9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9BE763-C9D1-724E-AA91-2DA0759F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691CB0-7868-BB8D-1A8D-6A759D38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74FE-B834-4AE6-891E-B8B144C8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6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AD825-0C0C-021B-F5B6-96B703EE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E46B81-0DE8-5169-6801-89679436E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B5E94D-B565-693E-1D22-3DC04051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A5F9A-BA62-9A52-4C70-942C8646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4323-7E95-43BA-ACFD-443FB00C9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07785B-FEC8-2261-D0EC-CB56B6F7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B7698-C425-A6F9-1E8D-4B95A862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74FE-B834-4AE6-891E-B8B144C8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0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94FF46-836C-0BFC-0A62-12E81CC4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61FED-F92B-BC0B-11CC-08F112996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76D4F-1E53-7A2D-33F1-1B226BD98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4323-7E95-43BA-ACFD-443FB00C97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EC0FE-55A0-C081-9905-AF2D94D3E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07ED6-6EBD-E01A-091C-51A8073A3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874FE-B834-4AE6-891E-B8B144C8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4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394" name="Picture 2" descr="5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2024-03-10T05:47:27Z</dcterms:created>
  <dcterms:modified xsi:type="dcterms:W3CDTF">2024-03-10T05:47:27Z</dcterms:modified>
</cp:coreProperties>
</file>