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5AB7D-9655-48AF-9467-D87CC89B0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053582-9661-8D79-D645-D06E91D92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64055-E3AA-A4B3-CEA0-A2B8AFCD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1E08-10BE-4B47-926C-5DBD4D13F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AF0F9-7E9E-57B3-59A1-D6F46C4B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06C19-9C87-B297-2375-6E245995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345-71D8-4F90-9A0E-07BA65ACE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521C2-4ABF-FDFB-3FB6-E8903B66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189FAA-5A3E-CD73-0AA7-1678902C2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C4A3E-85B5-4FBC-9DB2-E9588A76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1E08-10BE-4B47-926C-5DBD4D13F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0E689C-A5E0-2D26-713B-7037FEDB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C6928C-EB6D-6841-685B-AFA26D4E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345-71D8-4F90-9A0E-07BA65ACE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07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CBC328-3C5E-1D13-AC3C-04581D5EF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8798CA-06FF-F63E-1C0F-82B0CAA99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CF6AD-D2BC-5167-C103-719D13FC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1E08-10BE-4B47-926C-5DBD4D13F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D261B-2C4A-0BEE-1813-F08E8397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8E92C6-83DE-D794-5DC5-A00E41F9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345-71D8-4F90-9A0E-07BA65ACE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72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A9696-D4FA-1BBC-F3EA-D2DC1336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C5900-9B2A-CABC-CC4E-B5EF41337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79B99-11B2-9387-B61E-4336EC5A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1E08-10BE-4B47-926C-5DBD4D13F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62DDD-AFEA-2E97-2899-A52BE1D3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D838F-7F83-D988-8AE9-A20B4A05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345-71D8-4F90-9A0E-07BA65ACE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96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C9194-7FC4-27D3-9F94-688B49D7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C3299D-3AEB-7D5D-4569-85B69520A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F95FC6-E956-CF51-16E4-6E1B0826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1E08-10BE-4B47-926C-5DBD4D13F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C7D63-A694-A4EC-1E80-011AE65B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F974D-AFBA-6E15-CD39-57D57CA0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345-71D8-4F90-9A0E-07BA65ACE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1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9437D-5C4B-A8C8-F6AA-EDD672BC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D06269-586C-E314-C5DF-1FA70C25A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CBA4EA-559A-D895-A4F5-565DC18E2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F67DE9-3D7D-C141-6615-C9926C91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1E08-10BE-4B47-926C-5DBD4D13F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855CE6-F613-2475-1890-FB16C6F6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E6729-E8B8-97F1-0B9A-538161B5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345-71D8-4F90-9A0E-07BA65ACE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28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2F709-32C1-51CF-56D0-687077A9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9593EF-ABDA-4010-03A2-140821CC4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5E405E-0DD7-657D-CB3D-2D1AE2C6A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E483A7-2E1A-BA0F-F228-DADAB4AD1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F94589-9220-1EDF-6017-EEFDCE662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AC258C-08AB-CD9B-FF49-713F88A7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1E08-10BE-4B47-926C-5DBD4D13F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EBCADF-9683-00AB-80DA-B36635FB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0069A5-7B86-BD3C-0195-677CCB19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345-71D8-4F90-9A0E-07BA65ACE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3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816F1-BA82-DC1E-6285-2253DA78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6F1D26-66CE-F893-9CA1-346B8636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1E08-10BE-4B47-926C-5DBD4D13F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8D6F28-0A7A-1E77-A4F8-4ACF3AF1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829196-B763-CDCF-1D7A-4982C8A5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345-71D8-4F90-9A0E-07BA65ACE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62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CF33CA-19C2-582A-4B93-9935C779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1E08-10BE-4B47-926C-5DBD4D13F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06A507-5A28-7C22-1D74-1B9AC397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B77939-E20B-D7D5-4238-EDEA9895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345-71D8-4F90-9A0E-07BA65ACE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06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EDAFB-6E33-FCDE-18CE-84D1F1F9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ED626-6822-5976-4A40-60C60FA02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6C788B-7D2F-B29D-68BE-2D83B45C0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16FFF2-FFD7-441A-92A1-F8123288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1E08-10BE-4B47-926C-5DBD4D13F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D0039C-D4AF-780D-5521-02606498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2A42C7-9F55-C427-304E-D52AED62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345-71D8-4F90-9A0E-07BA65ACE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90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0E92F-4EBC-A7A0-D6B0-C9D7983A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1E7B4B-318F-5FAE-A9F0-63A978B3B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062310-CD12-0E00-1B9E-9601CCC63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B6D15A-C69C-3A1B-AAF5-CBF18AA2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1E08-10BE-4B47-926C-5DBD4D13F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AB0EA6-E862-5B9A-B2C2-F8742E33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A67674-15B8-D54A-FEE0-04263481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345-71D8-4F90-9A0E-07BA65ACE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32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C30903-359B-A002-5998-FACFFBC3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62DAAC-E40F-616E-8D87-A0E9AB98C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BE668-F6DA-E5F8-2B33-521444E11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1E08-10BE-4B47-926C-5DBD4D13F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91E2B-3228-2AB0-1450-7FF5EA2A4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ABB694-05AA-C510-6DE4-125A6B216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8E345-71D8-4F90-9A0E-07BA65ACE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6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586" name="Picture 2" descr="5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2024-03-10T05:48:43Z</dcterms:created>
  <dcterms:modified xsi:type="dcterms:W3CDTF">2024-03-10T05:48:43Z</dcterms:modified>
</cp:coreProperties>
</file>