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6AC5D-B55D-4C49-F0D2-4F0423C11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ECBDD-6843-869D-83A7-148EF5536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16948-AF72-DEF6-5A99-C5B0CAF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0A2-1A0B-479A-84E8-E412804A79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628B6-07E9-9CA2-CA41-524A793A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BE217-48FA-5FB1-339E-D0DF254D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02D6-2CBD-4905-BDB6-B947C81D4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5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62AC4-B901-B134-CAD3-6EE3F3C1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4A561D-EBBD-48DD-0B51-888A5B14F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AF73D-E928-576A-ADF7-B8A4D642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0A2-1A0B-479A-84E8-E412804A79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AB4AA-1421-516D-EE16-B0A8E1C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052BB-564E-8761-8A95-D9664621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02D6-2CBD-4905-BDB6-B947C81D4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5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FECDAC-3DB7-4AC1-0D85-83D053A19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CF9D6D-4092-0679-D100-5263A472A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C0D11-E1C6-99E1-DFAD-A268495E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0A2-1A0B-479A-84E8-E412804A79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223BF-CCAD-ED89-2BCF-B24B1DBB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9AA69-787E-FC63-19A6-A849319A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02D6-2CBD-4905-BDB6-B947C81D4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4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C856D-5FC1-47A7-B48B-CCA78D61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34DA4-92B9-BA55-BF44-BD9283B4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43B04-F2FB-092B-C3D1-44423FE9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0A2-1A0B-479A-84E8-E412804A79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9630B-A06D-1FA3-1777-0ADA284E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96C1F-97A7-B03E-3B64-D8AE9011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02D6-2CBD-4905-BDB6-B947C81D4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3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C8AD7-042F-0C4E-B337-6FD1A073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B8F88-1290-5AFE-C807-EBED83A6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DAD15-B1AD-1411-B89D-754ADDB5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0A2-1A0B-479A-84E8-E412804A79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A9759-87FF-E5EB-9537-BC75EFCE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DA852-72D2-57E3-5636-5D29FE27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02D6-2CBD-4905-BDB6-B947C81D4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9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72935-70F1-A363-A7DA-B11299A0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E8A67-61F6-9D9C-97F2-F8266D59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9A206-60BD-9D6B-C996-5072252DA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92B81-C8B0-2EA9-B2F9-7E2C7166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0A2-1A0B-479A-84E8-E412804A79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099EB4-3832-B707-A918-4DFB5FCE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AD53F2-F93C-3331-64D1-E5C238A8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02D6-2CBD-4905-BDB6-B947C81D4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2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8E675-C9BC-D1CE-AD98-EB2661C6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30998-019F-65B5-E3AB-E5635E7A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87C4C7-6A90-5FDB-6B94-119994BDB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18EC7A-4AD6-1D7F-B44A-9813CA4AE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71FBD3-ED84-8A81-4C13-3E9935E86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FD0A2E-44ED-6914-752F-6A0397EE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0A2-1A0B-479A-84E8-E412804A79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047C27-28F0-B64F-B0B8-B1BD6172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EFEDDC-14A6-AB62-5E5E-3406A739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02D6-2CBD-4905-BDB6-B947C81D4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2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DB6AB-27E6-133D-6915-9A88A319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F72D4D-9BA0-57BA-3E4C-802DA419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0A2-1A0B-479A-84E8-E412804A79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02CBE-D260-C3E3-9D45-3DF070B0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74C915-A761-4D1A-AEAC-24203C04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02D6-2CBD-4905-BDB6-B947C81D4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4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C5E884-D384-4C6D-ED00-22D7581A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0A2-1A0B-479A-84E8-E412804A79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0BA7C1-3DA1-31F7-3BFA-37B01F4E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44C7D6-5FEF-5399-EE9A-5369870B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02D6-2CBD-4905-BDB6-B947C81D4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F2C19-A1D4-C2C2-8496-8AC40495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9D5DC-FA71-B741-0D2D-32871D812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CD03C-2725-DD1D-F2F4-8C75A92F8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58C617-5F07-7CBE-1F5D-083A7183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0A2-1A0B-479A-84E8-E412804A79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4C171-4057-A730-2A07-D6545735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BCC57-1729-E581-2585-B077990F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02D6-2CBD-4905-BDB6-B947C81D4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2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AFED1-B91A-7A44-7ACE-4265BDF9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8D75A3-F5E3-F2F8-828D-4EA2B1600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905DA2-6392-F4C3-39B4-284138AB7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46E042-745C-4AF2-5D98-F46F0EA3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20A2-1A0B-479A-84E8-E412804A79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871CD-ED68-84C6-0AAB-83578247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BB2BB-4391-CCBF-D245-10B8D2EF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02D6-2CBD-4905-BDB6-B947C81D4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9B8C89-FC33-CED5-13EE-99687596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4550B-6365-B28F-0B85-055F3571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B3A67-E5EC-05CC-F954-8212FB231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20A2-1A0B-479A-84E8-E412804A79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DA07A-33E8-163D-3C78-20AFF885C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591A-C6FC-326C-A975-BF3976650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02D6-2CBD-4905-BDB6-B947C81D4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730" name="Picture 2" descr="5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2024-03-10T05:49:48Z</dcterms:created>
  <dcterms:modified xsi:type="dcterms:W3CDTF">2024-03-10T05:49:48Z</dcterms:modified>
</cp:coreProperties>
</file>