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A9D51-30F7-422D-C99F-156C0D058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C7EBE-2A31-782B-3E92-7141500FB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5DA93-241D-6691-C88D-C2D70902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31047-6742-44B8-6553-2FC0299F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842F2-8190-9825-614B-13182F5E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BCE52-BF38-113D-2A6D-7BED9D6E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7E30F-5946-6E9F-098E-37EB0BD2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1198E-8411-5006-4153-344672A3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0CA39-2F8B-F0B6-5A35-63019904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A7524-6AF5-126A-9466-CAE7C7AD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4C182-2DC1-41FC-A397-6CA405B3D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D8A92-C0EE-3767-686F-0A9CC0017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C5475-5CC1-97F7-17AF-BDB9BFB2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14C52-005A-8ECF-D4E1-6AED1965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E75BB-3160-7F0D-E87D-A4CAE46A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74C7-F4EE-5EFA-55CD-3C3AA3A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1F9D3-0DDA-E8A0-F671-9E9D1B63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0A8C2-B84B-A582-154D-123A085E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D767C-38E6-7641-CF22-AC95B8A0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1A593-389E-77B3-22EA-EBD43DFE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694A-9D0A-D78B-E30F-0CCBD5BC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66D3A-612B-E2D2-D0EF-415D8D2A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1AD4E-C63F-AFBC-B66A-99A7BF7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F74C7-EDE2-3A38-B9EA-BF1B1730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72748-58F7-FB06-935D-6D767119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9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B7E7B-4A7F-9263-8F54-6708999E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228F2-8D59-2E31-607C-262C47148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87009-96B7-9F94-207F-728A202E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F2355-7F3E-06C8-91AF-E0871A83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40902-49AA-30AD-3A03-006164A6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1C844-1B35-683C-8CCE-73E5E8EE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A3739-1F87-ACF1-94A3-5E6F408F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ABD7E-AE60-5072-242B-61D0EBDB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AB0A4-4FE6-2652-AC7C-B001A1B7D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133F1C-FA7C-6F7E-8816-982617BB9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43D78-FF12-1187-504A-CA20D0D47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CD638F-876E-6954-AA2C-110A9A53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7B493-627F-D289-F165-351B2AEC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E79375-6026-AA3F-F1CF-A2FB8315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4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1A0A5-65A2-DE30-EDD9-74BDA2F6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E242F4-7310-CA68-142C-F2D005E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4BC910-0B99-348C-8D73-1D32A392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4DB71-D9F8-6C19-4FCD-E090A50B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F4BA5-2108-CE1D-881D-1894216C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4BC859-9596-202C-68E8-150B5BF0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0F586-71A1-F235-BECD-102532BA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81B33-C34B-94F4-C8FD-3FF83E6C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07467-4C65-425F-2F57-C8765CAA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59802-5C99-2C6F-A103-F7E7E27B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41B15-6250-D807-DEF4-A5CB9722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8F558-2BBF-0FBB-D8F3-C3A5EF74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9265B-09AA-23F3-40ED-9AACC686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2D58-F54C-255B-9F89-A8ABAFBC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1B606F-EDE7-26DB-540F-4CAEA5B64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88BB5-CEF1-E1BD-094C-42B2EBA1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324E9-85A7-B2FB-6722-EEEF391A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FA49C-8F12-3623-FE90-2F1FEABD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8F273-08E6-D6F7-B5F4-F44741BB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BAE48-CEE1-DD2F-830D-D6AF8C4E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4C0A7-C2A3-3657-86AF-06423481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F72F3-7B20-63FB-A058-33035828D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B25A-56E7-49E1-AC4A-A4720DBC0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D48DB-B2FC-B1EF-3E6A-5EA60DD46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78D17-687A-D609-037A-15514400D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7412-0BE3-4EE8-B2C7-B162D7E3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8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4" name="Picture 2" descr="5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2024-03-10T05:50:54Z</dcterms:created>
  <dcterms:modified xsi:type="dcterms:W3CDTF">2024-03-10T05:50:54Z</dcterms:modified>
</cp:coreProperties>
</file>