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2C59-9AF6-8421-EF74-A9A2D2BA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6A084-8377-7C95-2F41-4CA16E37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AE23-904F-6A25-327D-14C94E78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32CD6-2C37-3055-9D83-2910F36F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8D27F-6C5C-A9CC-9E1B-7673A3C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08B21-89C9-DBF2-77B0-4E92768F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B13BF-F91D-E013-F68D-49FEF7AB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D9012-C819-5760-E497-65E64CA1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FBDBD-194D-FA27-813C-274ED60C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1ED39-9620-82C9-171F-DD1E99FF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34C14-51AF-3B40-BFB3-F9611EEFB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7D037-52A3-CDB0-AC79-FD880E930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468A7-718E-8B77-4EDE-4C1AFA24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10189-CC66-521D-91EA-D37A4A9F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1F585-C2BD-D50F-124B-6F8F1434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1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10B0-A945-B3B8-6669-79ACD8AF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785F-0C8B-9B48-1EF8-5A94BC80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90313-AEAC-7FF3-1BED-826A37D9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43B64-2CB2-1049-E923-CDCF66FB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6047F-3765-323B-52D4-EDB4513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1BEA-F329-C0F1-2C13-B8E492E8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6207E-5934-2DBB-AD1F-681E70F8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E2360-2CC9-2127-E8C3-5268C3D4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7A992-72C8-96BF-1D70-98A9E452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BB3C2-32E6-E17A-D2E6-EC1B029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FED9-8F85-F4E3-41CD-16328B33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020C9-04DB-9735-68F1-4F089732D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7D9CB-23FF-4F7D-832E-4624AE91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15A2B-217C-DD0C-1AFF-4FD4B193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AFC54-8EB7-7759-5DFF-B3B21A93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78052-40EF-2635-3034-7D5605D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3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50E0-55C8-E725-94C8-285506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D4BDC-96D6-4873-BA1A-27AFCA88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05768-43C3-DEAF-BFC8-7A13FC37C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40CD7-0F2A-5246-5ECE-5C3BF096D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F5D307-FB55-7485-0A05-1AFC9FED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F2D846-C2E8-ABC6-2C27-755DE0A9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66D081-2341-C8AD-53A3-C2A037F4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EC0AD-0ADD-F9A1-CF88-7CD2056B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37B0-4617-5888-B481-62C42448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6816A8-9E68-8F9E-2969-7F5F481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365FC2-0292-D2AF-8679-65344912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8D439-DA4A-62DC-5593-0A38566C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79081-DEED-EBB3-F69A-344112A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D02A5-04F6-951F-C7A6-705B9CF6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60754-FDBB-08DC-43B4-D568481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FD634-8192-1CB8-683E-E7349560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2292F-078F-8EDE-EC61-24DED28A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74EEB-4AAB-72EA-7671-17AF6EC9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F287A-38DD-2C97-DBF0-7021CC8D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7C888-53A3-849A-07DD-3F7C5D25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F6DB6-5183-DB22-C053-CE60F322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C3131-219D-6347-57FD-EB13B1AA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3E073-EF73-26B6-D278-A3231D60F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69888-7339-B6C7-9939-771A2AD0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B2551-E9FA-171B-796A-5BADB06F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8B06E-4FD1-EF9F-C0CD-D42D0C3F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EAF85-B8C5-239A-696C-E607898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5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0E5BB-37AF-5719-0998-DDFE56CB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7791E-4188-30C6-C3F0-A4D40A39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8FA34-C2F6-820D-BFAB-09BEC72EC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FFD0-F58E-4A3F-8DD1-CA3C59A4F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E846-DD35-6302-9F07-74C33980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702CB-CC29-A573-FDF8-CAB37D27F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8384-F055-40B3-9A08-C1EE48E2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0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114" name="Picture 2" descr="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139" name="Picture 3" descr="5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2024-03-10T05:52:54Z</dcterms:created>
  <dcterms:modified xsi:type="dcterms:W3CDTF">2024-03-10T05:52:54Z</dcterms:modified>
</cp:coreProperties>
</file>