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B4CF1-800A-8C04-6FEA-4AF6615BA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348AFE-A3DA-5E24-D6E8-31F37479A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1B247-EF2F-E8E2-52ED-68BE7D6E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AAF-A1E6-4FF8-8627-C522B73485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B466C-6FC6-4714-2807-078DA15E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357A7-EC48-C0C8-62E6-52C2FE6C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5601-E2A7-4CA2-9B7B-F8FB3DF8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6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29D3B-C1FF-67C4-DCF9-229B4DD1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33B162-95A1-D81E-55F6-5301E322C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F3027-6B69-FE97-D5E4-35430EDD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AAF-A1E6-4FF8-8627-C522B73485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29F20-15A7-4E8A-32DC-8D185967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0EEFA-25E3-BA20-C86D-6E18B839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5601-E2A7-4CA2-9B7B-F8FB3DF8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42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7D0981-4C61-52D4-F92C-FFE07DE1C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F990A8-94DF-B3A5-2F27-68B5EB265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09C23-2C4E-6F93-B95C-DB92AF8E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AAF-A1E6-4FF8-8627-C522B73485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E01F7-1CC2-9BED-EB2D-D30B5629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2CE32-ED30-ADFA-03C7-66D173D8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5601-E2A7-4CA2-9B7B-F8FB3DF8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9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117FD-D691-FC21-DF1B-DA0570BE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A1D4B-8A8B-6F03-A5B9-8FEC3A8EE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B4957-F141-2792-8BC2-6EEE4C43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AAF-A1E6-4FF8-8627-C522B73485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5AA72-6D19-6F73-88A6-6F672B37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88FD5-C01F-7631-C625-13310976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5601-E2A7-4CA2-9B7B-F8FB3DF8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47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9BF87-C10A-1216-BDA8-B35AD933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EEC13-0EBC-808A-93B0-6D52F7EE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74501-9778-4669-55EC-D41A239B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AAF-A1E6-4FF8-8627-C522B73485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05560-890F-FCB7-9756-3175B4C7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84F46-C389-13FF-97F6-0B9EAA37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5601-E2A7-4CA2-9B7B-F8FB3DF8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27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8919C-8907-51AD-CCD3-C603C66D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931F0-E8C6-DDA0-A62B-9D2517499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D97775-E53D-28A9-1734-8B28D9488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D82AF3-1AEA-5544-8957-041F8DA6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AAF-A1E6-4FF8-8627-C522B73485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9B319-3766-7E41-03A0-82175BDE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4D48F3-94FC-5A7C-ADCE-5C8AAFA1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5601-E2A7-4CA2-9B7B-F8FB3DF8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04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4F6C3-365E-46AB-CDB4-63B414E1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A230D1-E5B0-06EE-96A0-23AAD3AD3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61AE9F-C2E8-3150-A323-94C7A8820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FED94F-68F1-539A-FA10-0805C60D2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F87E37-C456-8B02-9427-9C3C4BBA3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C7B028-EE9F-3765-511C-ADCFD55F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AAF-A1E6-4FF8-8627-C522B73485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4B3B89-0D21-8370-B4EE-238DE22E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B7FB3B-C7A8-CA74-322C-C5D3B869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5601-E2A7-4CA2-9B7B-F8FB3DF8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1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31ECF-B46B-FBA4-7CB1-74D50B3B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F8E81C-E033-C80C-DC42-3D5ED7C8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AAF-A1E6-4FF8-8627-C522B73485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8F3630-892E-5965-BCDA-92F09CC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5B60C0-5DBA-985A-0305-C363FC69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5601-E2A7-4CA2-9B7B-F8FB3DF8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4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7E40A3-9DF9-8ED8-D34F-CB786E9C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AAF-A1E6-4FF8-8627-C522B73485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1B3D8B-AD33-FABD-A866-498348CF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C25E14-C66C-59B9-FDBE-7DDF837E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5601-E2A7-4CA2-9B7B-F8FB3DF8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3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1724F-1452-050F-40AA-0EA41616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E5754-CF2D-A91E-3948-1AA297B1D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06342A-2A0E-F553-9ABD-D3ABA6C86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F36161-13DB-C7D8-3F03-A182C19F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AAF-A1E6-4FF8-8627-C522B73485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00288A-2C0B-7671-8934-A0342FC4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A4D02-05E3-8F7C-3D27-ADB6B779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5601-E2A7-4CA2-9B7B-F8FB3DF8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1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D101D-30D1-2FFF-6C39-4C2CE7A6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024FFD-A484-E5EC-BC0A-0D55A47B6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D33935-192F-0276-ADDD-41BD9BDFB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68B7A9-911A-7890-9B69-811AC7C2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AAF-A1E6-4FF8-8627-C522B73485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958BD-5709-7BC2-8E03-D7A981DF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73A0C6-878F-45B8-881D-FAE78F2B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5601-E2A7-4CA2-9B7B-F8FB3DF8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45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E1C48B-8242-593F-CA62-68CFB580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0872FF-1465-2B94-F23E-2C319F778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8C207-FCB6-F852-D656-919B69B2A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AAAAF-A1E6-4FF8-8627-C522B73485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8F352-797C-44D4-4E03-3925775C1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0650C-2AF9-1DCA-D857-EF5BBC422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E5601-E2A7-4CA2-9B7B-F8FB3DF8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8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62" name="Picture 2" descr="5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2024-03-10T05:53:05Z</dcterms:created>
  <dcterms:modified xsi:type="dcterms:W3CDTF">2024-03-10T05:53:05Z</dcterms:modified>
</cp:coreProperties>
</file>