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CF5C9-4C2B-22C3-E6C3-5C7AED3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7C4F14-3084-7A5D-090D-A9DBDCD9C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57A19-13D9-AE4F-B695-66142213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3B7-E24C-4125-AF12-E8B9EDA43F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3B3B0-2A98-B4F8-B81C-89417DC5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657D9-8432-FA09-4869-7D1BBE43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C387-EFF9-4590-A1EB-6C29BA44D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45152-4481-8514-746B-54D43E95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CC33C7-F678-58DC-05D4-0E656BDF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AB945-F963-42DA-B9B5-EC7B01E4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3B7-E24C-4125-AF12-E8B9EDA43F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EC68F-5360-259E-3783-35BEC5D0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CA702-F446-0973-4424-A67EF002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C387-EFF9-4590-A1EB-6C29BA44D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3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6A0908-C2AA-A2BF-3E07-1CA1CC1A3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0D298-36AE-1E0F-EBC9-DA471F456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FB1F9-415C-6533-6146-8EE85012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3B7-E24C-4125-AF12-E8B9EDA43F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B0869-DAED-6F8D-1580-A4899FF9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673EF-A85A-AAEC-770C-0354C7EB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C387-EFF9-4590-A1EB-6C29BA44D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4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DAC47-ECB9-A51A-2481-AA30C33A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067E3-53B2-D3F8-90AB-57EA57E9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DF8BC-A716-2185-D634-8A77C332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3B7-E24C-4125-AF12-E8B9EDA43F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D5E45-108F-E8C6-D322-5BFE315F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556E9-7015-2893-72BC-5A5A87A0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C387-EFF9-4590-A1EB-6C29BA44D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1F906-53A6-C098-12E9-9164298A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93EEA-B56E-EA3F-B5C6-4A617A7A5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53449-7EFD-D2D9-993C-B76851B1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3B7-E24C-4125-AF12-E8B9EDA43F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DCB8C-9929-7A95-3C03-02099C9B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EE4FD-7B7F-DF64-F1B4-FCFAFCDF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C387-EFF9-4590-A1EB-6C29BA44D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FE5CE-F726-4823-9643-76B819B9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0AB98-1A87-5148-5266-171E1F2E6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DBDAC-63FE-4C5D-3DC8-C9E247541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924E0-5C0B-D48F-7B06-5C4C019D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3B7-E24C-4125-AF12-E8B9EDA43F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3B66A-C732-BC08-C3DD-B8F10466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74934-CEDD-CB3E-7442-27341074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C387-EFF9-4590-A1EB-6C29BA44D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23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E8F4A-54E9-648C-2EFF-CD5CF971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A1B3D6-B954-52A3-DB7F-6B0D3D12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38027-1AEB-7F29-9A57-E1E24B595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EE4B19-7B31-6BDF-C829-AD98C60BF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F36542-06FC-3EA9-4CD2-9888C658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E89BFD-6C30-AB0F-7A07-B6E317EE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3B7-E24C-4125-AF12-E8B9EDA43F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44E1F6-4AB8-A24F-AF88-A45C2800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B1DA55-A584-EBBF-0637-639E675C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C387-EFF9-4590-A1EB-6C29BA44D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F3602-7BCF-7BAF-6570-7E16D5E1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6F8DE0-C4B0-98AA-71FC-49F5D0D0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3B7-E24C-4125-AF12-E8B9EDA43F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B44D7-C540-ED59-CDAA-4E6EF304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294529-7AF9-E6A0-546F-277A2B4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C387-EFF9-4590-A1EB-6C29BA44D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0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DED37-F340-FFB7-719C-B5508C71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3B7-E24C-4125-AF12-E8B9EDA43F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99754B-431B-FD23-38C6-7BC2D459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12BF1-7776-D12F-96AB-EFABB698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C387-EFF9-4590-A1EB-6C29BA44D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2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98ED9-49ED-9BAF-8B0A-360E488F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0435F-6F86-41A2-A9E8-A8B6C17A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48A6F1-941A-4B5F-D0B1-28F3345BC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24C97-FA06-93D0-C448-A0F06050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3B7-E24C-4125-AF12-E8B9EDA43F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AE734-DC16-48E7-7741-5AD9F8A5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B34CB-7C9B-EEE6-6FAD-1D31DFE8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C387-EFF9-4590-A1EB-6C29BA44D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9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38404-BB77-C2BD-2F8D-25F032A8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CAE528-507D-536A-E9F4-B5ACAFF98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0E548-0389-0709-C2DD-5456F14A8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F3317-CD29-464B-B4F2-73661A19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3B7-E24C-4125-AF12-E8B9EDA43F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8680E-7D46-3CF1-82E8-A8615CB2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A9ECA-1E66-5BE5-5A8A-D80B7AB0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C387-EFF9-4590-A1EB-6C29BA44D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DD97F-3E97-2FFE-2226-09631E1E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88D9D-515F-4A26-6A10-4E8EC347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56CE7-E01E-6DEB-0A12-FC78CE4EF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93B7-E24C-4125-AF12-E8B9EDA43F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3F58B-57ED-5BD4-2CB3-289934CBE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AA6E4-EABA-1B35-A1B7-5A97FE30E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C387-EFF9-4590-A1EB-6C29BA44D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354" name="Picture 2" descr="5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3379" name="Picture 3" descr="59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4400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2024-03-10T05:54:43Z</dcterms:created>
  <dcterms:modified xsi:type="dcterms:W3CDTF">2024-03-10T05:54:44Z</dcterms:modified>
</cp:coreProperties>
</file>