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7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892E1-33C0-E52F-9A74-A79B15366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78D5FA-2A89-0D1E-C622-0B84B1594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A1FAB0-3018-AD99-240B-97B0829D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4F3E-B7D2-43F8-B819-A847AEAAF9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E89A47-BF34-CD92-EA18-CFB5F6659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C44EC3-8ED6-CEE2-5F64-E35AC751A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525F-384F-4E9D-B8EB-CBD2D4916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126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E596F-78A4-27C9-8B55-6F3C1E7C3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CA2B42-E62B-82F4-9CD1-27890BF32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91460F-96AD-B2AA-A777-93D2E2AA7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4F3E-B7D2-43F8-B819-A847AEAAF9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8EAB71-3504-27EE-59C7-D1E84A4F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3D9082-D38D-440E-0C88-E98BE569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525F-384F-4E9D-B8EB-CBD2D4916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65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52B962-7166-C9EA-2FE0-334F1D8B6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5D5862-AC0F-AF61-4C20-E60E09D31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74B083-2353-DED5-3A0F-085A751C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4F3E-B7D2-43F8-B819-A847AEAAF9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86BF1F-C625-ED92-D2D8-275416879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125B9E-F309-073E-6A8A-357E5EF2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525F-384F-4E9D-B8EB-CBD2D4916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27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EC4B7-47B0-C7D7-CB77-63B8C673D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65FFA3-707E-71D4-34CB-713F7679B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41891E-66D4-7F4D-574B-4304C2DC2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4F3E-B7D2-43F8-B819-A847AEAAF9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BF32F4-658A-E10F-C2B0-986A06AAC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0776E3-A885-F6D6-D9E5-F93C2150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525F-384F-4E9D-B8EB-CBD2D4916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78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D023A-8818-27AF-B67F-6F224FEA2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509CC1-3837-2FFB-0C56-CE005BC41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074D2F-BC48-015D-8A21-0F3BC9C6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4F3E-B7D2-43F8-B819-A847AEAAF9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1DE9FC-8EDE-308A-1E9C-38E47520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67AB99-9C18-F743-EDBE-6D4765DE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525F-384F-4E9D-B8EB-CBD2D4916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32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602FE-2AED-E5C4-754C-D228FDEC0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6E8ADC-58F0-409D-1C3D-3173D185E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C5D532-1217-40CD-86B5-E3D2AD217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00C753-A9C2-F6E6-C669-19F6BAA27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4F3E-B7D2-43F8-B819-A847AEAAF9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049BEE-AA85-1826-F912-6BCA4AF9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7762AD-53EC-1A52-9C15-841AC8182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525F-384F-4E9D-B8EB-CBD2D4916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03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27B13-CAEC-315A-D492-EA68621D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084338-1D50-3D4B-48EA-14BCE001B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EB0EE9-A454-B3B6-0655-ECA3BE6EF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B4DF55-4AF2-B7A9-62E2-72267F923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03182C-D19C-44AC-330D-D43D43DB6E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096D27-DC41-A535-344C-F029B2500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4F3E-B7D2-43F8-B819-A847AEAAF9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8FE1C7-D1BB-2F60-FB68-DA4632FD6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6CEA66-9E31-A919-F0F3-079B26C00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525F-384F-4E9D-B8EB-CBD2D4916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938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3ECD6-2574-E782-2779-0B3A88FEF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D3FF67-BDD7-39D2-9B76-E931804BA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4F3E-B7D2-43F8-B819-A847AEAAF9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37298E-7647-B73D-C4E3-FDD0B6526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36A35C-25F4-DD86-B975-2F7A410F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525F-384F-4E9D-B8EB-CBD2D4916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58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EE292E-8D63-5368-4669-0BAF561D6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4F3E-B7D2-43F8-B819-A847AEAAF9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FE390B-0B29-54FC-3055-13968ECD2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F70230-7B4F-AEB4-51C9-056A106B2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525F-384F-4E9D-B8EB-CBD2D4916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05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8F4B7-701E-7856-4366-15CA3BCDD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36CD55-C164-328D-B05D-7026EFFA3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8B6FBF-AEA8-9748-E78E-52240A415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3703FE-6220-C5D1-A065-1F5802DFD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4F3E-B7D2-43F8-B819-A847AEAAF9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4A5D3E-BE22-3E18-3025-FA32EF0B8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200B4A-08F1-01A1-4217-5792CEF0F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525F-384F-4E9D-B8EB-CBD2D4916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63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7A410-DB91-8607-D349-DFC9B5036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81ABC4-1CD9-9890-74D4-48134A6F32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6A8E47-DFEA-6EE6-DAEF-C887EC3D5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CC55D7-6E46-B3A6-9CD2-D96EF0BC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4F3E-B7D2-43F8-B819-A847AEAAF9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6E077E-CC2C-DECD-E398-69AC6BB97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61ECD1-6671-7611-FB3B-75FA9BC1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525F-384F-4E9D-B8EB-CBD2D4916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636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C82EE2-79B8-7A1A-8EA7-166A4BB3A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B492DE-315B-B62B-3A05-AD06725E7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4E1003-A9DE-FB7F-9636-AFCECDD2F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84F3E-B7D2-43F8-B819-A847AEAAF9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238B5F-4E37-6757-DD55-C4B61802D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444FAE-48F1-4BA4-1CCA-27DF5643A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B525F-384F-4E9D-B8EB-CBD2D4916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19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02" name="Picture 2" descr="5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27" name="Picture 3" descr="59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2024-03-10T05:54:54Z</dcterms:created>
  <dcterms:modified xsi:type="dcterms:W3CDTF">2024-03-10T05:54:54Z</dcterms:modified>
</cp:coreProperties>
</file>