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487EC-A416-FCAE-CC0C-57219D185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2F014C-9439-487D-B06E-872FFAD8C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2F300-B568-1A64-F504-2179C018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F0A4-F5AE-4258-9A18-7AF7CC524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3B27E-1DFA-D82C-C5CE-535024FF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E753C-B139-BD89-6ABD-FDCE5158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9732-B16B-4986-ABE8-07D23286B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21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A6CBE-3E86-530C-AB0C-B21D1C21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E8E176-C5EB-8F08-23D4-E9B5DBFF2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56A92-F3BB-6C2F-56DC-89730C95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F0A4-F5AE-4258-9A18-7AF7CC524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E156F-D528-AC04-2E8C-184BD3D6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55A55-135A-8F24-FFCC-0BC31378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9732-B16B-4986-ABE8-07D23286B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07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7B0B5F-BFDC-6504-6A0B-791EC5298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A1EF90-731A-665E-FD0E-2961D3C53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4F1C5-6898-F0CB-D1A1-580735D6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F0A4-F5AE-4258-9A18-7AF7CC524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91772-1499-379F-6788-93FBFD17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D27A2-6C2C-7FC1-ED74-75C2996C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9732-B16B-4986-ABE8-07D23286B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5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92A77-5C5C-434F-61D5-F09BCFBE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2B0372-D936-1E08-37AE-09B185D75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36EAB-86F1-61FC-1EC6-C391B265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F0A4-F5AE-4258-9A18-7AF7CC524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C5841-B4A6-B5A2-5E4E-A2D89AB6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1FD6B-DB55-7EF2-4E32-B1AD4B6C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9732-B16B-4986-ABE8-07D23286B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03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DC206-336F-CAB5-993B-5B6988B7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905C9C-EB78-DBF5-0EB7-75F79601E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416E7-185D-8BC0-6C4E-77C1AA95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F0A4-F5AE-4258-9A18-7AF7CC524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B4180-3A54-D9C6-E34C-6D559433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09E77-B3CA-A9C2-477A-0F283B90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9732-B16B-4986-ABE8-07D23286B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20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56798-6210-AF0D-D291-BE651E17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F544D-2D6E-8861-55D2-A6A53CE6A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912DEA-6328-9DBC-83DF-19A0D811D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6DD359-CE37-ECF1-DB10-8C820130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F0A4-F5AE-4258-9A18-7AF7CC524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B3E54-6D37-331F-FA0D-88CAB1CD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F1307F-DB60-FB8E-44F4-BBA2A07B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9732-B16B-4986-ABE8-07D23286B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90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A18E3-B791-D09A-3A92-E44CA6CA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611641-3372-9AF5-59DC-AE4F93855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8BAF9C-38D0-C7AD-4FDA-CED6413CA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22C8B9-1568-03D0-CA63-AB971FF81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F7EF26-85AD-7DE1-6FC2-A0439F291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D7DCD9-9790-431D-EE53-F8E43B33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F0A4-F5AE-4258-9A18-7AF7CC524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31CE29-3742-A32D-EED9-56C1F378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04BE4D-C070-AC11-9037-ACF21992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9732-B16B-4986-ABE8-07D23286B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29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D9690-43CC-71CF-D07E-479D15B6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D823E9-5C69-C584-95BB-653A39AD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F0A4-F5AE-4258-9A18-7AF7CC524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923626-A3FA-D1F3-D98E-F61CDAC9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90D568-6562-94A0-F00C-C600D0A7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9732-B16B-4986-ABE8-07D23286B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51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623F43-9C27-3B57-4A46-20C71A57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F0A4-F5AE-4258-9A18-7AF7CC524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621250-7A39-50BF-C3A3-F0C4A6A3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6CF433-E0E0-1707-BA44-4AAC5AF2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9732-B16B-4986-ABE8-07D23286B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73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39817-CEFE-0462-D5E2-5FB13756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A81AC-3A6F-66AF-3DF0-DDFE684F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B0C329-8DE4-45CB-9E83-2DA2507B1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441B76-E695-795F-6205-E8FA7A9E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F0A4-F5AE-4258-9A18-7AF7CC524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7F4D5-C317-9CCA-B72D-3E108BE0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45D4C3-42C3-569C-447A-53A251EB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9732-B16B-4986-ABE8-07D23286B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44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04FA4-4E82-26C3-CA13-BB3320B6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B618D4-2554-2C74-55B0-F62F14880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40EB0B-A032-A365-0C2E-EC6832DC4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429E83-B067-F724-91D4-936DD7B4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F0A4-F5AE-4258-9A18-7AF7CC524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B8BE62-1319-F353-86F1-14D15331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7EE52E-CED8-5A5D-CB4B-B6CBB782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9732-B16B-4986-ABE8-07D23286B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8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6AAC4F-515B-3996-08D8-63D88FE6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ECD5F-A14C-29C3-2218-55EF9BA33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84833-15B5-B142-D788-E0B0105D9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F0A4-F5AE-4258-9A18-7AF7CC524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C3164-45CF-E411-0948-FD02EDCDF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CCEBC-C43E-37DE-C061-A08738386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09732-B16B-4986-ABE8-07D23286B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9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978" name="Picture 2" descr="6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2024-03-10T05:59:16Z</dcterms:created>
  <dcterms:modified xsi:type="dcterms:W3CDTF">2024-03-10T05:59:16Z</dcterms:modified>
</cp:coreProperties>
</file>