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C91F6-3451-7B25-3C81-0520E8EE7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225832-FADE-D3F8-DE48-B48268DAE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2D20C0-1155-AD58-C074-B10E4722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FEC8-9185-41C4-98D2-484301FDFF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05F805-351E-E208-0B49-93F075F6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C90C55-5269-C661-155B-FA8CBE70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7805-D670-4232-B9F2-9212F5450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5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B1583-A799-B967-3D63-30DB75D5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6AB8A0-8217-E9D7-CBD8-3959D911D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CF713-A4BC-DB5C-6202-55203577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FEC8-9185-41C4-98D2-484301FDFF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748B60-54F4-3938-F9CE-7576E758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70228-58D4-A01A-D5FC-E24C74F0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7805-D670-4232-B9F2-9212F5450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03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816549-A698-A9CC-B889-880F1912E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E33905-0D1B-3FA8-DFD8-635582303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6605DB-A2B4-D7C9-3427-5FAC95DA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FEC8-9185-41C4-98D2-484301FDFF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10C2F-B2A2-2D9E-B97D-EC2336DA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AE7BD3-C2F8-BDFF-FC0C-1D63531F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7805-D670-4232-B9F2-9212F5450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10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1AEA3-1527-3E04-8409-9D7CBC90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C7078F-E52D-1D7F-CC18-5EA14F0AB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552EBB-4B19-F9CC-45DB-BB684346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FEC8-9185-41C4-98D2-484301FDFF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CCFC71-4A5F-B01B-11F0-1B8F4FD7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CAFF9-AA50-FA2D-E30B-0C68DF51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7805-D670-4232-B9F2-9212F5450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01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95D84-687F-2CCD-6B77-5D7C919D4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01F2BE-3C3D-7114-E5FB-FAE4E18FA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BDB33-E748-3ED2-1858-D2C31CE8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FEC8-9185-41C4-98D2-484301FDFF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51394-5B81-8F1B-68A6-A57894C0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56EA5-91CF-7A7D-F1AF-60513946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7805-D670-4232-B9F2-9212F5450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0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4FAAD-50F3-2643-04E6-C1DD4DE1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081CD-6787-AEC0-6C85-3D7B61D23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67910E-D3D5-A10F-4DF6-916B39298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BFC530-ECAD-C5A0-A499-7081FAFF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FEC8-9185-41C4-98D2-484301FDFF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A2ADCD-4C8E-E900-774B-0E97A9360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2B1ADE-E8BF-EF03-66FC-3C01DF52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7805-D670-4232-B9F2-9212F5450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91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2D865-B3F3-48A9-0723-FE482B428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F22113-97EB-2DB8-260A-168A0B896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BD36FD-383F-89F1-6133-7E6546848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3D986D-3CDD-30EC-9101-A69288039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7C14C8-811D-5A54-717B-BB8198D21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5F79A2-E6BC-D985-C272-3BD10E97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FEC8-9185-41C4-98D2-484301FDFF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E85637-6C64-4015-F390-713BFFD5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FA2500-BE56-1691-739B-F1E12916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7805-D670-4232-B9F2-9212F5450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48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B009B-6DBA-D596-AE0C-422FD9A2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823CE4-58EC-6515-127A-3E486D238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FEC8-9185-41C4-98D2-484301FDFF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2F7C47-999A-80F0-25B8-B5DD8435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2B854B-DAFA-282B-E5D5-3D91E961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7805-D670-4232-B9F2-9212F5450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13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A4CA7A-60F7-D80B-7D41-D6C47952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FEC8-9185-41C4-98D2-484301FDFF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D7BB50-9645-49C9-BF82-4A5A8ADB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AC70CC-021F-2E53-D117-78EA7E9E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7805-D670-4232-B9F2-9212F5450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89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A139B-C768-0C4D-2443-EE02DE28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5D0976-C308-EAB6-FAA9-33CF8D666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E4FAA9-54A8-D6D6-184A-C435FA225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60B9AA-D4F5-9516-E4AE-2FE370A7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FEC8-9185-41C4-98D2-484301FDFF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6EEBCC-BFAA-66C6-9B55-E8B4CB7A6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AA5D40-F94E-326A-9630-CE17FE02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7805-D670-4232-B9F2-9212F5450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909F6-30E4-9771-0605-F5EF4390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DB3491-F750-62FE-6AB9-E376BE5FD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A3A896-D691-DA53-2110-E43A978B7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63A473-4CDB-70B1-7CD0-A18A6A6D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FEC8-9185-41C4-98D2-484301FDFF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B0076B-C784-59DE-F270-EEB2CE00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9191EF-5BE8-1DCA-34E5-0A12B157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7805-D670-4232-B9F2-9212F5450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64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9783E4-9E2B-7224-214B-E9F3A7F95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64190F-CDBF-FC1F-F1EC-9C117A356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2BDB8E-D285-361D-2C6D-5A4ED89EF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4FEC8-9185-41C4-98D2-484301FDFF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D15EB7-011D-9CE1-482C-D9D3BA992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48740C-015A-1B62-07AB-AFE79AEC7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37805-D670-4232-B9F2-9212F5450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68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074" name="Picture 2" descr="6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2024-03-10T06:00:00Z</dcterms:created>
  <dcterms:modified xsi:type="dcterms:W3CDTF">2024-03-10T06:00:00Z</dcterms:modified>
</cp:coreProperties>
</file>