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45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BAF67E-A3B8-5986-8776-935A9E0B4B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55120D3-EF36-A51C-5C9A-BA9ACB626B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05149B-976C-FD33-4AD9-C0A7D2D85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1B509-F13E-4EE1-B2A1-90ADE50EC19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D0DCC1-419C-752F-90C0-4FFA6B1FA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9BC234-5387-87D9-7179-EDDD38389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88041-BCAD-401F-B55A-B0C9C82431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7470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1E7A7B-C905-1F57-A3E5-6061E5FC1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32B8146-0A30-DF3C-99B3-20CCFD0C18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58E64A-2DB1-F380-47EE-895094758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1B509-F13E-4EE1-B2A1-90ADE50EC19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272DF7-3363-298F-7184-37A81D25E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148D0A-5A73-AF5A-1A41-AAC814B98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88041-BCAD-401F-B55A-B0C9C82431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8073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07384E6-3E4F-F0D7-72C4-6450780AFD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C56DF5F-F083-F3EB-B105-0E52EEBC25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1BA229-B2A3-F066-D5E5-96D24A10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1B509-F13E-4EE1-B2A1-90ADE50EC19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0AA1FD-0577-2890-F49B-F941F4E16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2A23F6-52DB-B2BD-C096-FCDB62DCF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88041-BCAD-401F-B55A-B0C9C82431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5571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4F47C9-D423-C0F3-D7AE-ABF4FE3E8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B7B963-4651-305E-F859-8C7707116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8B650E-253D-990C-40F7-DFF262C22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1B509-F13E-4EE1-B2A1-90ADE50EC19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8B7619-3BE0-5780-C863-0E5F9F715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04B587-B3DA-C08B-92DD-BD79BDA34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88041-BCAD-401F-B55A-B0C9C82431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5593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0E8D61-92F4-A842-5B37-1F1D77328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9E80055-DABD-86C5-AA79-ABBD6BFD2B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4BB677-FC9C-365E-3740-88FB7C51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1B509-F13E-4EE1-B2A1-90ADE50EC19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5D2753-1423-94E9-9E11-E67F0E87C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D2202B-A6E7-0E6A-D2E0-3FEA2DAA7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88041-BCAD-401F-B55A-B0C9C82431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3028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6F8C37-6EE6-DF1E-9F4D-0A4B810F1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4DC2FC-A385-09F9-A38E-3C28C7C871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314115E-0C3F-342D-6400-AD12765C79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65654B8-E8FD-6C95-D673-C12029D71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1B509-F13E-4EE1-B2A1-90ADE50EC19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E0AB57A-8918-9CAF-8241-0031CAE01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B4C99A-3151-2509-EE7E-063AD3D25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88041-BCAD-401F-B55A-B0C9C82431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7325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EE09E3-1CFA-8C2E-637F-FA13940D0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4342069-F849-E926-49F5-95E52135E5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9B452EB-C063-2831-6C8B-26804C70A8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07E070E-648B-49DD-A779-63C9BC8E0A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79A1FC9-FCC3-AFDB-5AB1-2961C87C83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88B5350-378A-6679-1BFF-4CC14D3B1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1B509-F13E-4EE1-B2A1-90ADE50EC19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535C702-7162-75D3-77C2-ABC3A0B64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00B69A5-F3E5-5A78-77D1-43540140D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88041-BCAD-401F-B55A-B0C9C82431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7925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E9AA54-B5F7-84F1-4146-27FC67ECE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7EC0771-FF2C-5365-A2FF-C6CAB586D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1B509-F13E-4EE1-B2A1-90ADE50EC19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489EC10-55F2-DBBC-400F-A6457F6FE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3BBEB48-900B-424A-2A53-4B7130698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88041-BCAD-401F-B55A-B0C9C82431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347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1915BBD-9524-B816-21A6-93D7326C5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1B509-F13E-4EE1-B2A1-90ADE50EC19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F965D48-3716-B014-FBE3-BFF6DE7CB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A6554E3-87E4-1390-FB9C-27D78F3DC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88041-BCAD-401F-B55A-B0C9C82431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8238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77E4CF-5B09-E208-AA05-31171202D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6BF0ED-6D61-848F-2850-14F624B37E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6EA26FE-54E9-DD05-30E7-A558F64906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A40F8E-5176-0352-69C6-0FBE91F2A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1B509-F13E-4EE1-B2A1-90ADE50EC19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2634586-F3D5-D1BB-BEBD-75CE83132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DA72E45-ECC9-1844-0892-ABCE32F1B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88041-BCAD-401F-B55A-B0C9C82431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4905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56EE71-CFDE-CFF5-2E18-EE5D7D530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D15E57D-14AA-A0CA-F7C2-A3F357FD01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6E4AD12-DF37-54B4-152B-7BF5F5AC09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573EEA2-E2E3-C197-D495-1AA25DC45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1B509-F13E-4EE1-B2A1-90ADE50EC19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099F9F-EABA-EBD6-42F9-38F4D3EDB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C640F8D-85A4-5343-35D4-6E1F1F7DC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88041-BCAD-401F-B55A-B0C9C82431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029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499B5F8-DFC1-DD83-F041-C0A4B87F4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F80A98-A124-5FF1-211E-235FC92A07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D5BA38-7F1A-E20F-EF9F-C07806292A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41B509-F13E-4EE1-B2A1-90ADE50EC19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864DDB-BCC2-4E46-2C72-4A381DCE84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C66662-2FDB-AE2B-7811-2F47934520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988041-BCAD-401F-B55A-B0C9C82431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01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1746" name="Picture 2" descr="65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2024-03-10T06:05:06Z</dcterms:created>
  <dcterms:modified xsi:type="dcterms:W3CDTF">2024-03-10T06:05:06Z</dcterms:modified>
</cp:coreProperties>
</file>