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42ED4-DBEF-2EC9-D150-EBE25CD7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38A368-DE05-7439-9711-85822BDFC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B641E-C2FA-E2C2-8371-B150BF33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36F-F08B-4BFC-98B4-03BF1149A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24FAB-1475-F4E8-82E4-A5B6F893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49273-D647-A98B-2524-DAE0DFF0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7C01-50AC-4029-9F0C-161FE38EE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4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0EAB5-AF81-2F64-7339-B4538651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3A3034-2E07-7D53-8083-C0808A65D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DA024-6A8B-AA1D-BE8E-C43D9D98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36F-F08B-4BFC-98B4-03BF1149A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ADACA-8CE5-8E22-CC73-59A44410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075E8-34B5-4B4A-7A36-4EC5E338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7C01-50AC-4029-9F0C-161FE38EE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9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7BA627-A286-C2F1-147B-CEEA5B330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11D690-EDC7-8DD1-09BD-BD280866F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4115B-E34E-1BB9-DE6C-0166C538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36F-F08B-4BFC-98B4-03BF1149A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23E2B-6331-697D-6AD4-DC30234C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D0B87-69E3-591D-6568-7735B014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7C01-50AC-4029-9F0C-161FE38EE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4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75AB4-BCD6-B864-9BA2-86DB169B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27F9E-B138-789F-1447-A70B4BD38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372A2-229C-B3A3-95F6-DB19C69A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36F-F08B-4BFC-98B4-03BF1149A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689EB-3546-FB5C-43A5-D56C2942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C89FB-2D6C-D0E5-AE07-D858092C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7C01-50AC-4029-9F0C-161FE38EE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0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6E073-A679-F0A9-F8EE-44139CB4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4173F2-8A82-2335-79A7-E302C9D04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7800F-2B1D-51C4-A485-FB280533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36F-F08B-4BFC-98B4-03BF1149A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AEA4F-5BF8-52B6-720F-99EF35DB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51CEA-C6E1-B209-CEB5-D5B474BB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7C01-50AC-4029-9F0C-161FE38EE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2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0CEEE-B244-9E20-7A32-E9F9C58B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1B6E9-FE53-EDEA-CDB8-D777DCE73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9D7C46-E4C1-4D14-BABA-F1644A4A4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334FF-0E1C-921B-6AE0-39CD9AED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36F-F08B-4BFC-98B4-03BF1149A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574340-D700-DEF0-D60C-CF0C88BE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1B14E-1873-C1B4-4AEE-048FE7E1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7C01-50AC-4029-9F0C-161FE38EE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5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841FC-9C7F-6A67-F94B-F78C1F72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330BDC-7234-4067-59B9-5146CB847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F8F062-7CFE-1E45-CC6F-EE9B1ADF7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BCF7BB-7276-E761-DB14-30CDEB9BF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08254F-E846-91D4-041C-E10D3AA9E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783FB9-04BF-4F6B-5309-33AAC06A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36F-F08B-4BFC-98B4-03BF1149A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0036C5-D4FB-7FF3-FFD1-FFFD2BC6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EF78A3-A106-D245-5828-DBDA1074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7C01-50AC-4029-9F0C-161FE38EE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73BEA-2F42-5AA1-18AE-B5CD15EE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6D4DA9-2F45-17B5-13A7-49EB0FB5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36F-F08B-4BFC-98B4-03BF1149A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FC2C63-DD82-5744-E7B6-D7746372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ACCC28-717E-F417-D150-2D7A2FF3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7C01-50AC-4029-9F0C-161FE38EE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7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A405ED-46DC-6CB1-FEE3-A382D7DE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36F-F08B-4BFC-98B4-03BF1149A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A8ADD3-C9FE-E84D-1BA9-CA67B34B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34FF4D-7DE6-2AED-DAD1-CB1CDE8C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7C01-50AC-4029-9F0C-161FE38EE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0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FC8D4-109D-D899-D553-9E8D7386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F75B8-796A-DB1D-AD38-DA323B5A0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5FFBE7-9B01-5921-7E47-50E33553E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247749-BC3B-C176-BACE-26DBDF82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36F-F08B-4BFC-98B4-03BF1149A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3FF12-8147-EFB1-127F-ED65A596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AE0327-7D3C-8AAD-AD3F-9BFC9916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7C01-50AC-4029-9F0C-161FE38EE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86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FB053-2978-D5C9-49E2-7AB52C84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F414C3-D42B-6FBB-6D56-F2F49249F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063559-5740-71DA-CCAA-0FF66BDA0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23FDC-A5C8-07CC-C1F0-6D44F91B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36F-F08B-4BFC-98B4-03BF1149A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43FD42-4627-54A1-5D50-4A6EF25A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5591DF-8E02-998F-35D3-9B042A8A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7C01-50AC-4029-9F0C-161FE38EE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79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C5BC9C-AF36-A980-4525-7A60A902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308951-8396-2412-B92E-366F6AAC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66B4F-7331-9615-4A6E-A11245201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536F-F08B-4BFC-98B4-03BF1149A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9EE36-D7C0-47FD-C1E1-CA41D635D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04201-EAC6-CCFA-23A3-D910A7520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17C01-50AC-4029-9F0C-161FE38EE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794" name="Picture 2" descr="6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2024-03-10T06:05:39Z</dcterms:created>
  <dcterms:modified xsi:type="dcterms:W3CDTF">2024-03-10T06:05:39Z</dcterms:modified>
</cp:coreProperties>
</file>