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14094-E050-8DF4-9B89-B8C997A8D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A0CEE4-83C0-9638-E5CD-47D79FE58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44CF6F-7B2B-6B09-ADB0-7D556780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6597-E94D-4CCB-9680-6CB598E24A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251117-1DE1-A5E3-CDF2-53A31627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492A3-4117-9E56-439B-563A93E9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AFD6-029E-4769-A58E-6FD443814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74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72A3F-0E3B-1702-7F4A-6A0DC2D1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FDB45C-E179-C0A8-D71B-AE2C6D109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11308C-0083-3AFB-8531-789AE8CFE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6597-E94D-4CCB-9680-6CB598E24A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0A6341-81BA-5F38-D8D3-408012EC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6BA51B-60BE-D88E-53DB-4CC18520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AFD6-029E-4769-A58E-6FD443814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53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E0CA29-F90A-A969-8E41-843F6F836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4FB6A2-5F25-6AB7-EDE3-524B58FC3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9B9E4-1AA8-B41F-2549-7D29F5D6F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6597-E94D-4CCB-9680-6CB598E24A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095F4F-108A-E7D2-6619-936BB5D4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8A7E13-9514-B9C6-E943-0B486A2EF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AFD6-029E-4769-A58E-6FD443814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7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A655B-20BA-A7E5-6C71-82F94B9C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2C1990-3823-FB79-307E-439BCC6B2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B7A1FE-92C1-1EF5-275D-38B59328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6597-E94D-4CCB-9680-6CB598E24A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DA7EE-A64C-4C6A-CE95-E5196B478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023C61-3292-BB38-9C4F-1DDD3CC0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AFD6-029E-4769-A58E-6FD443814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90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FD3BE-53DC-2200-2B53-4C922172B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8BD1C9-5EE8-34DB-27A9-6ABB466F1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89CD4-6B59-18D1-FD00-F387E9B3B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6597-E94D-4CCB-9680-6CB598E24A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F52EAC-B5BC-E492-AD06-55EADB88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86F9F6-E527-8FE6-8A90-441116B6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AFD6-029E-4769-A58E-6FD443814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38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9F9AD-9A27-0B13-C3DA-9E7849DA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E437A-C27E-2955-115A-23ECF5091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81FBDD-F4E5-D963-402A-A8DECED5A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ACF36-A319-AF37-D7BF-4DCB4C84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6597-E94D-4CCB-9680-6CB598E24A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2633FB-1018-5131-432B-6B6074286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07B386-8588-C376-BDD7-7D48ACBC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AFD6-029E-4769-A58E-6FD443814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77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40151-8143-218A-0017-DBC116AE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9A051C-4951-CCF6-D48F-913392B4D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92B6FE-4A0F-BA2E-3F15-453D89F51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EF98B7-74CC-5801-DBED-61D6F48DF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5C8D3C-7C46-F49E-8323-2970075D7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F00059-B2EF-F303-AD07-4907D35BA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6597-E94D-4CCB-9680-6CB598E24A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DFB878-28BC-B977-0A1D-3E001D7C0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55210E-2649-D105-4375-608A1B60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AFD6-029E-4769-A58E-6FD443814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63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21A66-77DD-DEB9-A4C7-A09AB485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292141-638C-8F84-E570-C13A6976C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6597-E94D-4CCB-9680-6CB598E24A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01B7C5-A77E-4DA0-8518-C89AB9A9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99B0FA-BA86-54C6-D181-7776FAA0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AFD6-029E-4769-A58E-6FD443814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8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48648A-E93F-FB1C-9B33-0671E64E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6597-E94D-4CCB-9680-6CB598E24A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6350BE-F99A-234B-2A3E-10FA8C7B0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C7FAE1-D7CA-751F-54CB-ACCA5626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AFD6-029E-4769-A58E-6FD443814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83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26EDB-2D62-3AC0-A3C0-3C3C57B2E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8BE10-5249-7D64-BE69-ACB69A1A9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08B0AD-FAF2-2DFD-5E63-3B0B36E73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AFD897-3271-9839-B1E5-03B870C7A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6597-E94D-4CCB-9680-6CB598E24A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0B3B40-F7F6-24DF-DB5B-6049BE81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84A41E-E648-1F76-D69E-7C4FAB20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AFD6-029E-4769-A58E-6FD443814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88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7FEDB-55D5-B5C4-677A-BBB0A020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5245CD-45DF-C2EA-B8F3-44C64F2BF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98A8E1-6505-2C5C-2DB0-64E8477FF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D63064-EFC4-9669-EA1C-84B8902F7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6597-E94D-4CCB-9680-6CB598E24A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630EE1-C534-1DED-13B8-F8ABF9C23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642FF5-B19E-E322-5850-1F99C032C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AFD6-029E-4769-A58E-6FD443814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78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C54597-9AA5-E3A6-7B85-4745084A1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9BDE44-01CA-86BA-1E81-497F4BC6F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2B4A03-CEB5-E00F-6C89-417A18EB6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76597-E94D-4CCB-9680-6CB598E24A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D5DE57-65FF-9E3D-596C-0D40263FA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2211A6-CE48-CD3A-9617-A2A7F93B6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7AFD6-029E-4769-A58E-6FD443814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7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42" name="Picture 2" descr="6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2024-03-10T06:05:50Z</dcterms:created>
  <dcterms:modified xsi:type="dcterms:W3CDTF">2024-03-10T06:05:50Z</dcterms:modified>
</cp:coreProperties>
</file>