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E3EB8-495F-AA31-6FBC-28DBFBC0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6BFFA-94F9-4C46-C572-C0093966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F27EE-52B6-9FF3-EE8C-9055767E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A856B-8234-7263-2600-053A46AB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DD36F-790F-2858-9ACC-E87A9113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4D524-26EF-E06A-0E1B-CD3BF96E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40E98-D873-DAB1-D912-977D031D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E9264-59A9-AE86-F31A-3A61ADE4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70B9C-A199-800C-58BD-2F622E41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1308E-1264-1854-7C14-609E110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3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5AE10E-7A3A-887C-0EC6-0ED886AA3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0F839-CBC7-8184-8FEF-1BE26545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CECE5-4284-98DE-E7D4-A7415592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9D4D8-7867-1A2C-BDB9-535FC0F5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BA828-6CB6-53B8-220A-29ED02D2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2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A626-8863-58A7-CAD0-7ADF2490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E36FA-A427-373A-B329-CFC8038B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53010-C0A2-1616-7379-7B042F6E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C4A8E-C163-D398-94DB-0557913B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6EC39-4E64-13BC-A639-038D1CE6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2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49AB0-A4E2-3D0C-2E70-2F2AF229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03AB4-6974-CAF9-BB17-E4124A26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6CC7E-79BE-888C-FCB6-4C15526E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6E20C-A56D-DFCB-C7A1-E093DDA2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2DF02-7D45-EEFD-7EDB-EA07C50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4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7AF79-2CAD-87BB-683A-57043CF1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5DF6E-1C52-140C-8B47-25A56C7D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C8A71-6F80-D423-ADF7-5DA811F0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58527-3051-FA66-4900-E207E0E8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37430-2928-81F5-3317-5E09AB56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B2DF6-9FC0-1C73-D142-27650015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4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E2521-4F08-3CA8-D187-29D74690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1601A-5BBA-05C7-1A41-44BCBB0C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B8077-776D-2C43-0197-196694DA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83EC8-B434-8936-1A40-580F0CC0D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442137-3366-11A4-B31E-15189BA88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5B0EA-5EB0-7E02-F55B-2CD5338B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BD5E7D-0C79-2B64-1261-7ABE79CF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C57F1-D7E9-7E9B-D251-907D905B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7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7C45C-065A-D6C5-2697-66AF6583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37DBE0-1413-D1FE-7F02-D1D8550A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F72B2E-3B1C-66C5-B498-6AE9D2EC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BCB283-6764-224F-801B-2A4BDA0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0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663342-3FB8-F71D-4403-A48A6131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37BA7F-AE9E-CE59-A418-DBDD55E5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82BA45-939B-C95D-69B6-53BF509D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9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78653-8853-5FA8-6E00-35E0F699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79BC0-4FDB-5490-ABD4-5A77963A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23ED2-1B15-8162-62E0-64C58E15F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1F530-F8D7-8C3A-F368-A2856D25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AD9C0-B891-2782-E0D6-CB20CC55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CB094-878B-A7D5-53DC-34C4AC2C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6A2E6-4A74-A933-CEA5-A5C932F7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89CDF5-315C-B677-DEC4-8A8D6B20E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18483-5D09-532A-815B-83F5A083D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A769F-37B1-5F40-8EF7-99D087D0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9791D-676F-125D-8DC3-61F55D55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F5B7B-7940-F3A1-E92A-EC6F135D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8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F40287-F146-2877-A7F5-495C477C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6CE1C-CDCB-50C2-4258-44925B3E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26300-A606-B631-AA1A-B020F3F79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04DE-3B78-4124-9B9A-63A08BBA7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6AD1-3A83-74A4-1BB5-2D4018370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AC5BD-5D56-AC82-ACE9-DCA34CB38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47BA-8ED5-498A-9F0D-E81A97881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890" name="Picture 2" descr="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2024-03-10T06:06:23Z</dcterms:created>
  <dcterms:modified xsi:type="dcterms:W3CDTF">2024-03-10T06:06:23Z</dcterms:modified>
</cp:coreProperties>
</file>