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7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A312F-E971-50C6-E2BD-9EF4CF399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F14C80-15E3-E5D8-049F-D42B07B1A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93DD62-CF03-5DA3-BF6D-CEA78DA02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A02B-3E6D-45FA-B548-4AC798137B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95740F-D88D-3CF6-F899-56D949A78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32032E-110B-A66F-1352-7EEE50385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9E66B-0B5F-4BB8-9780-5793A65BD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20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94A9D-51AA-067D-82BE-A777749A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130904-418E-B478-BBAF-9B4B15C6B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76D0E8-D9DD-230D-394A-F74809B3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A02B-3E6D-45FA-B548-4AC798137B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7D52EF-566C-AB71-8CE1-F4450051B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6F5396-4F3C-9D35-9947-960E0CD19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9E66B-0B5F-4BB8-9780-5793A65BD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04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61C712-9381-EA64-7F6B-EFD75CA212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109E86-AD46-A917-4062-61A3A944B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50F866-EC47-B48A-E951-2CDBD1024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A02B-3E6D-45FA-B548-4AC798137B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19F0E5-4E63-A268-490E-BDD89B843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DACFDD-C03B-4AA1-803A-67B7F5531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9E66B-0B5F-4BB8-9780-5793A65BD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99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13755C-364B-D23E-6FBF-10BE0DC43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014F4C-7E54-B7E5-0C4F-AFB7F17FC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A0D0A5-E6E8-1C75-C51D-5C62A7949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A02B-3E6D-45FA-B548-4AC798137B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EA080C-4FA5-9FA4-02CB-272ECF3A8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CC5738-5C2C-6D96-4668-3EBA13698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9E66B-0B5F-4BB8-9780-5793A65BD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45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B375C3-5BFB-3CD0-2848-014D77E14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0557A0-9AF5-2D2D-77A6-A49BBFB53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8C13F1-59F0-FD1F-922F-7FF89A54B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A02B-3E6D-45FA-B548-4AC798137B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13CCBB-A4D1-A838-AD6D-F1B818F8F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894F09-673A-6A4D-CE64-104CC0EBC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9E66B-0B5F-4BB8-9780-5793A65BD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625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1F0CA8-E82B-52AE-827D-F0FE63E7D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92EDE3-5367-9E40-D8AF-DCC8FAAD8F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74ED5E-B512-254A-1DA5-E123322EF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D73A63-AEBE-DE25-08BF-B071E8E9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A02B-3E6D-45FA-B548-4AC798137B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661FC1-18AB-1046-AC44-20588830C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1D3241-740E-E255-99C6-D4EE7A24F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9E66B-0B5F-4BB8-9780-5793A65BD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954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933710-0338-21AE-B691-C62A4434B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B2276A-1B36-4BA8-3BFB-44F4BD4E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CE9A6E-21DB-1623-2D85-EF413B890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D85CB0-76B2-1087-955C-ECB4423DEA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B8DBEE-AF29-B2F5-D731-B7F803177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07487E-6B36-7A9A-DD38-40A8FA38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A02B-3E6D-45FA-B548-4AC798137B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A7E89A-9086-795F-409C-736E00F10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B4304A-F7D9-2AC8-EEB7-40799C91F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9E66B-0B5F-4BB8-9780-5793A65BD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691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04A2A6-0548-A183-85A4-EDB425622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63E68E5-7719-906E-F571-6AAD90591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A02B-3E6D-45FA-B548-4AC798137B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9F97C8-4C9D-6140-4F4C-5719C4073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44746C-1531-4A71-5087-035CF6DF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9E66B-0B5F-4BB8-9780-5793A65BD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500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5E0F4A-C23C-2E55-5BB6-2646786F8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A02B-3E6D-45FA-B548-4AC798137B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5F765F0-A6DC-0DD9-7701-08CB4E7BA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48E20E-B605-9426-1F18-450A14649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9E66B-0B5F-4BB8-9780-5793A65BD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666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A302FD-6794-DD54-F0B1-26189A52D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B1215C-7857-AB17-7FEB-E3C63E020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195F59-BFD5-1F78-7376-76CDCDF0A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1FA0D3-502D-D0A1-C1D1-9D635DA7C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A02B-3E6D-45FA-B548-4AC798137B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866DDF-66D2-E2A8-A5B5-BE7581AF5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9F95EA-E037-6A15-5C7B-241F80357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9E66B-0B5F-4BB8-9780-5793A65BD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49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E2DAC-1C06-966C-F509-FDE8F0941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543BAFC-912E-7C31-97A2-D9406095BB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1AAB48-1F25-B844-C823-81A14CDE8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64E415-9F62-240D-D5BD-EF5D67289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A02B-3E6D-45FA-B548-4AC798137B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33A854-BCFB-A2A5-37B6-8585077DB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508C31-289C-DF58-E3FD-51D0782F3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9E66B-0B5F-4BB8-9780-5793A65BD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556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05EE89F-FD30-25CA-1649-5B553CB05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29CAAB-2DD0-1466-5C5F-25094001C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E083FA-10A4-DE3E-6022-74951CEAE0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DA02B-3E6D-45FA-B548-4AC798137B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D3AB24-8024-936B-A9C4-6886BAFDC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2FDBBD-6265-ABA2-B0F3-9C58FD25C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9E66B-0B5F-4BB8-9780-5793A65BD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415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1986" name="Picture 2" descr="6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3011" name="Picture 3" descr="66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2024-03-10T06:06:55Z</dcterms:created>
  <dcterms:modified xsi:type="dcterms:W3CDTF">2024-03-10T06:06:55Z</dcterms:modified>
</cp:coreProperties>
</file>