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153B5-A69B-B0B4-746F-0D887D509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C5A0E-4B8A-F386-A365-97DF0702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35C44-7170-085E-9F97-45663C5C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34F70-DA82-7F63-37E1-772699B5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3FF2-0A00-4C01-ECE1-C6AD878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3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1F61D-E746-D594-94BD-D6F659A4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9D619-38B5-1037-0AF6-EA201453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0312F-9A01-6FF4-D102-6D9AE4AC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64030-DB7E-38AF-D71B-4C3D6D1C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D1307-1A8B-1D87-EFA5-9DF9744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7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4DEF48-B36C-5A37-2A0F-40C4A1EAD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8A1A61-8F72-DC8F-F84C-95A0DBB8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E6904-7971-725A-0F8E-AA7F7E55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C3BFB-2D94-3750-C13E-4689296C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6C53B-3024-578D-BCDE-86FD21F5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9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3F31-3745-AE9F-C832-08025013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E0DAE-F638-232C-E5A9-961BD6BB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A2928-DCD5-6BAC-2419-F74ED398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BA1B7-DC01-14C4-45EE-4977F8F1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EBC07-301B-28D9-C135-48797BDE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53BEE-C0D0-2AF9-01A5-D692115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E381F-06A3-92DE-9ABA-ED9D6739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C0F32-A053-96BF-2B2F-FB24D82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A2E0D-A811-4CA3-3DA4-497B24CB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79D22-07A6-4311-A43A-E517BD09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0BCB-3482-6E3B-EB61-2C5399E4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3C4AE-88C3-5035-C219-A4CDA1824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5C8C8-867B-2D9C-61D9-AF65360E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95831-8FCC-4525-4557-F617E982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E751A-CC77-D29A-78BE-7B6E6519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B22C9-2B8D-0738-F5CC-9B283DDD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4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50FC-9ED0-2B90-4E65-A2C27EFC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4991C-A303-31A1-74FE-19D1B373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2B7BF-8FC6-2524-F9BE-007C6B8F9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45181-B538-3B31-54E5-6510E9101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3B7C1-7626-3C6A-1EBC-C8BF01781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2A718-D4BC-B9A0-323B-C86F805B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27F13-36DD-72D0-C40B-48495189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7E8945-1720-13F6-128A-F3E1B611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238D-64E6-B59A-5A00-462C2A12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1FE1ED-5BCB-4A13-0857-6CF7EDC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03967D-4A65-77D6-3F7A-6AE858E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74ECAA-B6DD-B900-863D-4548E7A5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0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EFF164-D63D-BCC7-20A7-1EA5C69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F350BE-5D02-B98E-D983-CE266E48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56692-EA20-E0B8-7A97-BA98706F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66285-F149-41D3-80AC-69920A33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923F2-1A1C-4FC5-AECE-42206C78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257C1-B948-BB4A-F3F7-779C3065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613FB-29AC-FD52-FB85-BC4228E8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DCCB9-FDE5-4986-BE3E-B507DFF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B4B2-486E-0815-B533-5A8C870A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13CB-9390-914D-C9C6-4227C5FE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45B22-A3B5-88A6-EA48-644FE0164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42E4E-50F5-D258-9B6D-8CC56A2C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533FE-371D-EAAA-B373-ABC41CA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1D552-A798-F6C6-E3D8-B6F9FE5E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19BA7-4EED-ED46-F3C1-B23A7D2C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F5EDA-036C-034A-A14A-1D072917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B4B76-3DB5-D299-73B6-2724C1F1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918F8-1329-BCB5-536A-7F791817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6AC4-AAE9-4E89-B260-936F8E47EF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1B3B7-4452-FEE5-1396-BAE9C81F6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0435A-7356-DB06-9F99-00250569A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4BBC-15E7-4DA4-B632-5EBA6383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034" name="Picture 2" descr="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5059" name="Picture 3" descr="6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2024-03-10T06:07:29Z</dcterms:created>
  <dcterms:modified xsi:type="dcterms:W3CDTF">2024-03-10T06:07:29Z</dcterms:modified>
</cp:coreProperties>
</file>