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B8891-09EA-916A-E5A3-AF4D39BCA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C813EA-ED42-9B1D-585E-4668D8B6D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A3E81-0EDA-F82D-3283-9B1DCD41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5D7-C5D7-4902-A4DC-9053CF0C99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FB2D9-F48E-5EC6-A630-7E519A5F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79A98-6EDF-0F15-78C7-417445E2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D6C-708B-4E43-B8F8-F0D400424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FF859-6623-2A91-6AAF-A9AA40B3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B2859-A2AA-85BA-B74D-25D2FD9D1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BC334-83E3-037E-7AB7-5A86A94D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5D7-C5D7-4902-A4DC-9053CF0C99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8C491-0D75-6295-ED42-B2BF55EB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5AFE1-414A-A2F6-9CFC-720D61C0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D6C-708B-4E43-B8F8-F0D400424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AE104F-4D38-98EA-8C91-DDF5C0F34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931B30-4CEB-316F-B86F-67A8D90C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49931-46AC-1AEB-F689-7DBF4D9F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5D7-C5D7-4902-A4DC-9053CF0C99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E049D-8679-E463-71F1-01B7F5C6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AD50C-2822-ABD4-5626-FA0CBC23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D6C-708B-4E43-B8F8-F0D400424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0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4E0D-047B-6C42-09B1-BAF9878D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BE608-CC86-B86C-8240-F9965880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C9B71-3503-06C6-EE9B-6476C5D3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5D7-C5D7-4902-A4DC-9053CF0C99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947FF-0DF6-15D2-E8C8-00840A37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C47D1-361D-7BD5-3F1D-E91FCBDF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D6C-708B-4E43-B8F8-F0D400424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5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8BE7-8775-1665-DC95-8AE89690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D9C5E-8510-1FEA-13CF-08D4747C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20585-30C8-EC86-1DD2-3609C26C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5D7-C5D7-4902-A4DC-9053CF0C99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D397-5FBF-A943-B3E7-AF50F59E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FAAC7-2D5E-51E1-F017-EFEC1924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D6C-708B-4E43-B8F8-F0D400424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93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61993-90E1-C666-BE0E-141B7C7A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DB728-7E79-270C-D69A-63EB608F6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D045AD-019F-71E3-6453-6D5991980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0192E-03DB-6402-1350-22B4C9AD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5D7-C5D7-4902-A4DC-9053CF0C99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0EF613-9FB6-BB53-8141-663F8345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FCD49-A41F-8447-3DF6-67050731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D6C-708B-4E43-B8F8-F0D400424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9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6897A-BF1C-C693-E793-4A04EB48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88684-CF7A-3977-DB93-B2D71D10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E45C30-0B15-38C7-9ABE-2A77A695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C6088A-CC5F-B888-CE62-2AC12760F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11F879-6CD4-F265-DE8F-1BCBB50CE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02D2D4-3639-F2C2-D1C2-F3FDB602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5D7-C5D7-4902-A4DC-9053CF0C99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1D3C6B-06DE-F3AF-7F7B-57399189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7E4C9-E25F-6361-D997-0ABD0BFC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D6C-708B-4E43-B8F8-F0D400424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2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D4B63-383D-B102-A7F1-8A11C0F5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128581-4192-F2AC-F0D8-42AB7362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5D7-C5D7-4902-A4DC-9053CF0C99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84CB82-07CD-C5ED-1A8E-3C8933BC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A0D5AC-9904-2294-210F-E1F5C2A9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D6C-708B-4E43-B8F8-F0D400424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3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050DF9-BDBE-B5E0-6D3A-F8CD46E5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5D7-C5D7-4902-A4DC-9053CF0C99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B11C2B-B1CC-9994-3094-31AD2C5F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D6A9F-71EF-85EF-7B44-9F61753F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D6C-708B-4E43-B8F8-F0D400424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2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BB005-5658-56C5-2A9B-7EDD1E33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FAAB7-F3C6-D29E-3C2C-65CAADEFC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7BCFB-8007-CF25-EE6C-B9A29ABE6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52E0E-2707-4B0F-5CF3-ADDF2568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5D7-C5D7-4902-A4DC-9053CF0C99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AAF2B-2A63-30E9-140D-AB5940B1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914BD-9187-1E82-F5F5-AEF1FCFA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D6C-708B-4E43-B8F8-F0D400424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2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69F22-7D2E-AFFE-FC7B-FDD0FCAE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3EC029-3FFA-462D-EEA8-48A51AA9C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BD629-8C44-61EF-799E-B809B73B3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C7CC-84F6-B260-E39F-866A9A4D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A5D7-C5D7-4902-A4DC-9053CF0C99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ECD2C-BEC2-9F34-3B26-BC105B8C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F7387-6E61-F873-17E4-F38E96B6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D6C-708B-4E43-B8F8-F0D400424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5BE412-3004-6DF3-19F7-F68209A8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C7263-DA6F-6EFF-7958-5F042EBB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0F793-E712-56B6-BA5C-9E6241A07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A5D7-C5D7-4902-A4DC-9053CF0C99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C21DC-BFA4-05F0-CB39-2AAC5C497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F04BA-CDE2-B7DA-6F50-C9E5F5D11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DD6C-708B-4E43-B8F8-F0D400424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226" name="Picture 2" descr="6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2024-03-10T06:08:45Z</dcterms:created>
  <dcterms:modified xsi:type="dcterms:W3CDTF">2024-03-10T06:08:45Z</dcterms:modified>
</cp:coreProperties>
</file>