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C34D6-B3BE-DFA6-B294-8DF8A3B7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F9DE31-68BB-C25A-4243-28FA984C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E87CF-3E30-BCA6-224B-C53D5B9C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14E-EC14-40EA-8487-6EF4D867F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0AD5A-08C3-E800-407A-B9FA4889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21EE5-AE18-91E8-3994-A929AB90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E4A-54BF-4900-921B-EBDB43DF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43846-6700-2F61-555B-78851D15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99BFF-E283-7F18-2A5B-57F8C361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A1311-CA25-001A-0331-046F62C1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14E-EC14-40EA-8487-6EF4D867F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25FFC-2A91-AE7E-A4AF-EDF46FBE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488C3-B7E6-5A02-6829-E653479C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E4A-54BF-4900-921B-EBDB43DF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8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378D35-B268-827A-FF1D-3411A6533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BC6293-2EB0-C693-54EF-B1A0D499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01FC6-0B94-11D9-F330-D86133E6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14E-EC14-40EA-8487-6EF4D867F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0BD69-B621-6F42-134E-9C751722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3D6DC-EC3F-CA47-9BD5-3C5BBB66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E4A-54BF-4900-921B-EBDB43DF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9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A57E2-EC33-C756-5D8E-DE6014A2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73769-9371-2648-94B8-53310E54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0167B-56D4-0C85-9D95-499978B2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14E-EC14-40EA-8487-6EF4D867F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F2218-84D0-D283-EFC8-1C2B159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1CA31-D090-E714-7A9D-09D69B6F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E4A-54BF-4900-921B-EBDB43DF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0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4E1B-0478-B7A1-A2EA-34FCA14D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C7C31-85D8-CB27-22ED-B8ECA6D9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0C0E6-5009-162C-B0DB-7926B5D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14E-EC14-40EA-8487-6EF4D867F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ABB54-E8FB-17B1-FA04-2537BA24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A74F2-9572-894B-0DD1-D8B35110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E4A-54BF-4900-921B-EBDB43DF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6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C075F-E5C0-DA1D-8815-65C367C7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DFC45-8158-853E-3D76-0FF1FC5A8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C6564-2DF9-BF2D-432B-34654AD8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7D1F4D-E4A8-3C44-4118-BF403C8A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14E-EC14-40EA-8487-6EF4D867F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D8D1E-08F6-8C38-9386-08498711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684BB-A71F-BF94-39C8-BD811AC4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E4A-54BF-4900-921B-EBDB43DF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1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51A32-E1C1-E337-EDD6-DE980ED5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F9D16-BA27-B1BB-5375-DA3939B5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717CE-E650-7480-FF7B-C4394A705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5F3FD3-AB4E-57FB-17D5-5660660BF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EE3B20-DAF8-CDBC-9CBB-C97791DA2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7575B8-38B0-9A23-1C78-2CB8DEAE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14E-EC14-40EA-8487-6EF4D867F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3FCA51-D1DA-6BEE-2D99-4DB84948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143352-4378-89FD-6400-3BC98EA3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E4A-54BF-4900-921B-EBDB43DF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338E2-2BBF-7756-34A2-C2759226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5719F0-01DB-4AA2-EB9C-F20A5794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14E-EC14-40EA-8487-6EF4D867F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48FF58-115B-E635-A125-AC7B83B3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71EF5B-6D12-4688-DB78-D2111196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E4A-54BF-4900-921B-EBDB43DF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2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0B9FB4-71B4-5A11-81F0-F5E6CED4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14E-EC14-40EA-8487-6EF4D867F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1FB39D-4C92-75F9-C96F-C6929E2B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13B04-562D-3C81-887E-EBD9C607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E4A-54BF-4900-921B-EBDB43DF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E337D-A9C4-D5B4-8AD2-4C50ACD8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AAEE2-F8ED-98E9-F21F-5D3F9A58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33A2F-EB05-B818-CB14-58661DA65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EEEF76-38C8-679F-E90B-BB1FF110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14E-EC14-40EA-8487-6EF4D867F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2C2184-673E-8D27-1053-F0B87DAD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F4AC09-96F7-3E9B-B4C3-0F10F4F7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E4A-54BF-4900-921B-EBDB43DF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0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AA6E9-BC23-DC33-5C3A-E146DA05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3FB0EB-410A-C4FD-F1B7-0B6597D08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014D85-4BEA-1863-53E1-2BFE7D4B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FB2F9-1ACE-F4E2-7010-4A76D483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14E-EC14-40EA-8487-6EF4D867F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10AAA-67A6-97C2-D580-B3ACFAF6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69B4F-74D1-B7E8-79E6-1661766E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FE4A-54BF-4900-921B-EBDB43DF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6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8A5EC6-25F5-A3D8-A04C-591C72D9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17F99-0016-EA25-ABC8-A9C58B42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293C7-E9A5-FD26-EC65-BD988CC8F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E14E-EC14-40EA-8487-6EF4D867F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D07A-A6C6-69B9-F930-C9FDEB8C1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8387C-2A68-10D7-9B66-9215F6100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FE4A-54BF-4900-921B-EBDB43DF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8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274" name="Picture 2" descr="6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2024-03-10T06:09:18Z</dcterms:created>
  <dcterms:modified xsi:type="dcterms:W3CDTF">2024-03-10T06:09:18Z</dcterms:modified>
</cp:coreProperties>
</file>