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13B6-38F1-D92F-4016-F2BA5CC0A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8ADBE-A70A-8A8D-5984-6F77FAE18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9CCD4-6EB5-385F-08BF-96F7AD08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D322-A73F-C8F0-FF1B-FDDABE5C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E535E-6034-228A-E127-7C4639F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553F-BCE2-3B39-0AAE-6E4025A0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03DB3-C0FC-3830-88F6-6D9B7A83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9E0E-1FCE-D149-83AF-BD9047D4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B5BF2-566E-9049-E40F-E7BE9543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9C2BC-E92E-CCAA-C806-93E1928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9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A3DEE-C24D-471E-4164-9950933C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5EFD1-467A-48CA-6B70-1285D827A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313BE-C204-D9D5-8037-6B003A0D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6F07D-062D-0D2B-B2A0-C5E9A062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04F8-FA0E-59CD-F283-866FC8C7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7D98-A76C-59AA-03DF-1F92E13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76001-1F24-6013-6DFA-7BDA06B7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77745-8E3A-7CA3-559D-62B2D6C0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D39C3-BC0B-239F-3B38-69D06CD5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8A2F2-037A-5E62-965E-012AD1CD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2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0B634-3767-92D3-E638-8A672E8B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6CE04-014E-4438-9E66-F2A7E5C2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2973A-ABE4-AE57-6C64-89CD720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9E329-BC9B-CC05-2A6E-A66BFA56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270A2-7669-C184-5585-B8742A13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8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1F457-F055-3D2E-2006-3306FC1C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047AC-D831-EED4-4CF4-4E20BD58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FFC86-2BCA-BA88-6639-3C8A22A5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54002-26E4-1935-0970-91E09449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E1EF9-CC2B-BB27-F175-9C60F0D5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E664D-71AE-2807-0A17-766DB084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7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651A-418C-B0E9-628E-287E98DA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C764D-1717-1340-C610-1BCA6F6B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65EB3-D1CC-F909-0E47-035BAC640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727A9-E662-A65F-DEBE-3B5C34E5C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666F6A-CA4D-89F7-CF64-919355F9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73E43-5B45-B5DF-B46C-C0BCEC35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D3AFAF-53F7-BFA0-D808-B5D05A95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2EDA50-A19B-B0F8-BE5A-B7FAD593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9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2A690-1A27-A42A-7CA5-E6C6910E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A7E0D-9376-44F8-0418-E687C808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2AAE0-B60E-D597-EBAD-4AB56F8C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67118-D273-620F-0C26-4C65092F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2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B31B29-BEA5-02CB-E5A3-DFD4ECE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D0F2C9-11A4-CBC0-690C-B6C0115A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414C05-EDE9-1C90-ECDB-00686C5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E40F-1EC1-5677-5487-A578C3D6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5E4AC-E244-D112-4249-A5887892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27AEA-36B4-D210-2F56-30A2E659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8EDB5-3083-DC19-02BC-5C51974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6CF9C-B3AA-866D-F2F7-D328372A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B7500-B58F-9E10-1209-9E1B5C33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0A06C-16BB-F2FD-D5BF-DA3DB8E8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E967D-BE6B-8CB7-91F5-D00F2F3C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F7390-9838-26B8-5BF4-84B1515B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85842-3880-02A1-A35F-1FFF00F3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D3038-EA0A-54E1-09AE-643790D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29954-B764-ABB5-677C-DB2998F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8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83612-D183-084C-D008-DCCAA680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9D61C-2A8D-C2D4-CBCF-B88382F5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A0F75-7C09-00F6-C262-4DA7E3F4A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96FD-DAA3-480B-9504-6C0D9ED5C1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C1EDD-6524-DF4B-D2F4-94A88256E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65112-5CCC-957E-9F96-8D58744C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10B0-4FE3-4E21-A7BD-9B4FA4F5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514" name="Picture 2" descr="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2024-03-10T06:11:07Z</dcterms:created>
  <dcterms:modified xsi:type="dcterms:W3CDTF">2024-03-10T06:11:07Z</dcterms:modified>
</cp:coreProperties>
</file>