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01E64-AD3C-E7DD-9620-6FD30EA7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B7A5C1-EA87-42AF-160A-80F973A0D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04AB2-88E7-49BB-9BA3-FE8A409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BEA46-F048-658B-9D70-D4715B40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36649-BD21-1D50-55FF-62DF178C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0DA1-DFD8-6219-A6D8-7757B28C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25731-3648-3354-0220-4C17DDBE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5B617-6A50-620A-F528-7328EF98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2BAF4-7C81-AE93-CEFE-B12CAE99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49F5D-E1CD-133A-D03A-CB4EBF77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DD887-9CA4-68B5-A4B9-B2F4BC1C2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6101F-F288-7D86-4B3A-F0A74626E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9AEBC-71D4-85D4-AD6A-CDA81161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DB093-FDDD-360C-E3F5-21664F2D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801E2-1404-2865-EEC9-BDFDB899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9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4721-E9C5-7CD6-F12F-4AD61887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DDD2C-70F5-D4D6-55C5-4C11AF03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ABD87-22B0-87CA-F266-DEE01591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0EBD8-E233-F4F0-1CB6-30B181C6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8F356-8926-0F50-221B-8DB4981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CD1E-B739-563A-DC18-B8E09F46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878D4-4859-DE93-504E-6F9ED16E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735DA-BA19-ACBA-209B-AC3CB830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2E9B5-EB7F-F55C-0D6E-62413BB3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73635-A5C0-D138-DF70-4698248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9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29BC-1518-CE43-AF84-3F8CD878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3C614-B20E-87BC-B4D5-B28DCB8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A90CA-7FD7-8FF1-A8BE-934152FD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EBCF5-7078-7799-9849-8CFC706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60DE7-A160-7358-6570-BB9A1FF0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C68AA-306D-A427-A9D5-43CA00DF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7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9EB9-9997-861E-DE14-7231C2B1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599E-7A14-882E-0FDB-78D7C3C7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3B9A5-AA8D-857D-FF5A-DF931F845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2B8EDC-CB85-0F7A-1E56-816058EF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1B7B6-6230-9A53-30BB-22D8E3DF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A236E-4408-D853-E856-D4A80806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34F3E-EF75-2118-AB1C-BC7A5E8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3A913-B99D-C369-8B59-9635742C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9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C23A-5D35-FC88-1F28-A4630C33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86462-5D66-0750-9306-BAC1CD60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4265B-4398-1FBB-CE22-F3AA947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BD7F5-82A9-0E00-1D0C-86677F4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64222-93D5-9596-770C-F4E5338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1442F-5E8B-287C-4656-25A85C30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6B152-66CD-DE19-E02A-56C5A72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9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506AB-EC12-68AE-A874-76AF20D7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F330B-6807-154C-686A-3F5F7E6E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FBB30-1195-3468-5C33-8C9BBE72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7C6AC-EE8D-08C5-FA78-6843B8AF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7C1C8-EA59-C2ED-59C2-4B64E69D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CAEF1-4A8B-67E5-D2FC-DEF52E2D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E5EB-AE8E-C49D-6AFB-98801F6B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59AC7-9929-3E9D-A497-31D906269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EC777-7374-B8B6-2D2E-4F505F8A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32FE3-C207-79EE-5F94-4112FB4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1C4F0-2039-BDFE-ED87-E5C524DB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CF3CA-638E-05AA-1A9A-7DDDCD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6FA837-644A-6876-6471-4F8462E0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A7FFF-D4C4-978D-A7EF-BBD2754F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89076-555A-5EDA-B4F8-DEBD91D11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2451-3E8C-4261-BD39-340C0FC1B8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D850F-7A43-3639-D125-A08456109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663B9-D738-13D7-C239-02E748AF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C9C6-26B4-4462-89E3-C032A277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1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0" name="Picture 2" descr="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2024-03-10T06:11:40Z</dcterms:created>
  <dcterms:modified xsi:type="dcterms:W3CDTF">2024-03-10T06:11:40Z</dcterms:modified>
</cp:coreProperties>
</file>