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D197F-0B27-F9A1-3700-11BC29C5D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58ACCD-0785-7AA1-6FBE-4BC2CAACE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93F8B-9D03-4C42-B0E1-56A13532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A77D-7A00-4E7B-A31D-9E629B36A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35D2E-4EF3-2CE8-4A74-1D33041A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4EAB1-C9D9-ABD7-F167-0B8BBAF5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BF79-2777-45D5-9F25-3E0FDA144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52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C4684-B423-4057-020A-AD678E73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6AED8E-473E-E27E-35EA-3D37ABF1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0E344-5CE4-869B-E9D6-44339981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A77D-7A00-4E7B-A31D-9E629B36A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5B91B-353B-496E-1422-124AF26E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D95AB-2DD7-C22B-3376-5EB1BF78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BF79-2777-45D5-9F25-3E0FDA144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44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A50F80-55BA-A970-6AEB-F37B530EC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4CE06-B2B3-8900-3ADB-31514C9BA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90B56-491F-3F47-85D4-094D3073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A77D-7A00-4E7B-A31D-9E629B36A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ECA5A-8E41-3FE8-B156-DA5D5C26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6B6B0-0374-4973-F69E-DBCBD049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BF79-2777-45D5-9F25-3E0FDA144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CB89A-D4C4-AE62-5700-A9226419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189E2-B14B-F4BE-CD24-542B9A44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86D96-2E56-4944-EDB8-B6A8066E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A77D-7A00-4E7B-A31D-9E629B36A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4507F-301E-DB71-89B4-EC79DF48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B07F8-37B3-D906-6902-F6DE6137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BF79-2777-45D5-9F25-3E0FDA144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3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3CD39-75E4-C18A-F206-C1016EB4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15673-AFD0-65B5-9C44-944B89537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F9FF5-A02B-839F-25CC-FFDE10B8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A77D-7A00-4E7B-A31D-9E629B36A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DE020-25D1-322F-6033-2713618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EA888-41A0-61C9-B0FA-B796FB80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BF79-2777-45D5-9F25-3E0FDA144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7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723C0-8129-FFB7-5DBF-EFE60B3E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DB305-BD5D-098A-35D1-8719BC384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FE7A6E-80FD-9B10-9F3F-107326DA7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DC5B2-1A82-24B2-BF73-4FF73DCF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A77D-7A00-4E7B-A31D-9E629B36A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50B501-7E4C-F3B0-19ED-9E447309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77EE39-1465-E684-C898-91CB9F47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BF79-2777-45D5-9F25-3E0FDA144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2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6DD66-AB32-7F1E-E15C-CC29E331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675E0-FD7F-DE93-D1E4-43FA510D5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824E1A-45FF-1EAB-7F38-C4CC7076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A904D0-68F1-145C-A72E-67F5D792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FF71D9-6982-295D-EDD8-FB85AD314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AD1D2A-6FE7-D809-3FD7-33EAF9D5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A77D-7A00-4E7B-A31D-9E629B36A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D989B8-3BB2-54C8-948C-9CAF5F5C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51B247-3D9B-DD8E-ED3E-8263D0F5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BF79-2777-45D5-9F25-3E0FDA144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0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D8F38-A6BC-6580-1F18-C7E48E70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0ECB21-B1FE-F825-4EF0-342BD272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A77D-7A00-4E7B-A31D-9E629B36A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7F8F54-7EC0-6249-A628-370C786E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8FE1BF-8927-2469-6D74-FDDE5C75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BF79-2777-45D5-9F25-3E0FDA144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266ED-FD90-DA9A-6D11-84D72EF9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A77D-7A00-4E7B-A31D-9E629B36A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FF3934-1AB1-E7D8-2CD2-5ACEC157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293A5-39CD-C766-5060-3D43FE40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BF79-2777-45D5-9F25-3E0FDA144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7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85113-420B-9A55-C91A-E059C955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4F2AF-F9CB-662D-08FB-F184739F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15F40-1E72-82DD-2CB7-8BEDB021C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5C75D3-FB86-7729-73D0-52695DCC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A77D-7A00-4E7B-A31D-9E629B36A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87298E-9FB8-B004-2929-E2E524D1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E4BB0-DE6E-4D69-FD4A-ACDBEAF5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BF79-2777-45D5-9F25-3E0FDA144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4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FE79A-5968-CB48-8B0F-631C798E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016B7C-1F27-2C90-16C9-27204D687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162D8C-D99C-9C6A-EA33-2D1D5C33B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0FBC2-7BAF-3116-950E-AA60F992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A77D-7A00-4E7B-A31D-9E629B36A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0D85A-F179-7F1D-FA35-07AB489F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39BBB-4725-0112-64BC-F94F65CF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BF79-2777-45D5-9F25-3E0FDA144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04FF92-527A-D27B-3E6C-AE3B9B7C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55D04-154B-3360-ECC5-A1429DFC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EC794-614C-F51C-6EDC-7D80EF4E6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A77D-7A00-4E7B-A31D-9E629B36A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467AA-ACDE-4897-08B3-E87A2BBE2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C13A2-121A-31BA-B36F-5DCCDEA1F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BF79-2777-45D5-9F25-3E0FDA144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5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706" name="Picture 2" descr="6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2024-03-10T06:12:23Z</dcterms:created>
  <dcterms:modified xsi:type="dcterms:W3CDTF">2024-03-10T06:12:23Z</dcterms:modified>
</cp:coreProperties>
</file>