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33EBF-420D-C7BF-985B-FE6638688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A987FD-4D29-A25C-3A58-CF957A126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21729-AFCF-C380-7BD3-A1E768B1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DCC7-AA5F-A1B0-92AF-07E0984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3D08-FBB8-3263-FC4B-EB8FADD5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35AB-AC7A-F4A1-F57A-89D043B9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1632B-1C52-F659-8610-6BD89ADC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4706A-D778-73B7-72E4-5433531F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540B9-EC82-F86A-9286-8DA70164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3F51E-218D-AEB8-D0D4-5DE0E7F6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4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8323-A611-D1EE-6DFD-CBB6730F3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91861-8553-0F31-8353-0C838DA0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2B595-A55F-11C1-68A4-B26B22E1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21097-0A4A-381D-3F6D-DC1CAD8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A9FB1-33A5-4BA9-84D8-02D296B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288E-EF8F-0873-3B5B-328B740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CECB6-EE96-FBDC-6C11-FDECABF3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42A8E-24B5-C8B1-EAEF-D32E103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A2256-61D4-7417-8A62-241F428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D4B81-3799-BDE8-CB74-4A41C9E8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5D4BB-0FFF-08F8-7F6D-21E6DAA3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AFF5E-B278-EF68-C393-FEEA937A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38306-9C10-628F-2E4D-2E588E6F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31204-35F7-FAA6-95D7-D2284CF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D876-052E-CC56-3E8F-280656F6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72A84-A336-DA95-9D0E-256F9991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D42DA-813E-0006-4449-76EBE8BFD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245AA-C47F-46A7-2C49-46CDB1E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D4378-1522-96FF-245A-9BDA9AD1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31317-CAA5-8C41-A0BA-C389FC69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6B682-B524-64D8-B453-B91B2B0F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F3292-2283-B3EB-81B5-E4E8D661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DECCF-BACA-B8A9-0FC3-D2426823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48F9B-7FC9-9031-D94E-81CB8756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C4866-FB56-F4F1-E446-0139DA320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46B255-D93A-9547-3111-5AFE8BAE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4E5FA-66BE-B909-7EF8-4A0B3D2A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AA1C1-1656-48BD-D4B2-E9A4BD5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7FA920-E268-84E5-5771-9BA28F45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6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E5214-540F-BC26-F381-42BB8B3E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907E53-7971-B40B-0DAA-55586B6E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8FCE8-FDA5-0E7F-40C6-F51E0829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548CF-80AE-93D5-05FB-5E5C5D23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5D4C7-F5C1-4B0A-B2E9-96045172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6597B-8553-EED5-4937-6480E79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0E3B6-ECC0-2DE8-0195-FA0C885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E6A2-6018-0434-DA9D-B282AC6E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CC5EE-437B-28A0-13D0-2D45F933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2A33E6-5933-A817-7B59-D24E4B98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6C3E8-0ACD-CEEF-2A7B-495B940F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6C94F-14F1-7580-0551-35D5C134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ED93F-B931-7A08-F10D-6E2172E8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3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34CA4-BD5E-1859-B782-ADA02558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986E83-5D54-6993-7AB6-CBED16F4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F6BF6-4B5B-C197-D146-E0C727D5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5EAC6-DA33-AD39-3039-5EBFCE6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F2EF-0821-CF68-5689-C4D35F24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66B62-A9EE-3ABC-1F61-935B2236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6509D3-D891-5945-8F6D-04E1A221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D1EFF-1214-EDC9-7534-087A44F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E539F-97C5-1004-083B-80C02444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D64B-21E5-4FFF-B51B-419D4A86D3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E341A-5630-8955-7496-FCFC1FA9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2A491-1A37-01C8-716D-BC1A23CD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094C-DD32-452A-98F0-E10EB2B0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754" name="Picture 2" descr="6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2024-03-10T06:12:56Z</dcterms:created>
  <dcterms:modified xsi:type="dcterms:W3CDTF">2024-03-10T06:12:57Z</dcterms:modified>
</cp:coreProperties>
</file>