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1777E-95AD-41FE-AEAC-6C6B4B2B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C8891B-322C-3A30-2B27-8C6C8EA2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1C195-D03A-17B3-68F0-3B5E4E41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4C7E-A1ED-EE45-6A7F-A6F5FA53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F55D-3AF2-7B8A-13D3-3FF80278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3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6FE89-AB48-ACF8-08CE-17505E35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F83AE-FDAC-A558-CEE5-2F61E9EE2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B1B20-111D-AC9C-86B2-269CC6EA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2A44B-1219-282F-9736-2AFD96BF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BFD9D-E099-7401-2BD8-6C9F54E1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FE398C-ACCD-0B58-0522-B3A5264EB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3225F-F183-7258-2CB2-6D29F2F4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BAB0B-D02D-26E8-DA11-FF70CD80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34955-AB81-C2DB-D4B6-56B7B54C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E8C4C-2BF3-40A4-0DE2-0791AEDD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03AE0-2E19-DA10-CFAB-A210C98E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8FB5F-7206-1250-41F2-5ABCEC55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2CB29-4935-6941-5FCF-F0BC03CE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E3657-5320-E1C8-0BCF-0EF918DF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7BA5A-9EAE-A989-B89B-5D26443C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1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97B1D-4F2C-07EF-DD11-27ACB3F1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79954-8BFE-865F-3954-4E6C3F63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666E9-8F18-D77C-D327-3A68386F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EFF2-5777-3351-F7AD-469C9053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44D71-E7CE-11AB-9C31-457327D7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6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AD382-1F10-90E0-AA04-898E713A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3FB16-5FF1-E589-A1A5-4E9B98E20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371A9-0CF7-A62A-CD96-6B927555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A61A2-4F0C-2364-45E5-5A1AA88E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27AB9-7BFD-D23E-0B0C-B370DB7A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A430F-D0CE-942C-C18B-2E813F95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9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B32C0-40CD-D2E4-54FB-EDFE6D4B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FC3B4-029B-5913-B4D8-5632C0BC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C1113-ACF5-57C4-EE2E-682B4AF7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3CEA32-1037-0439-CEFB-D0758B358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3E368A-C2F0-7099-9DC5-293E6F6E2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8ABC5-C082-1CFE-55B3-2D438C11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8B5B9-E227-BC6A-75E6-78645CC5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2B18FC-E60E-575F-A1F9-F41F17F9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69621-393C-D2B8-2899-2F7652AB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34B2D-5B6E-8C66-56FA-202FD670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9C4866-BA09-DC32-75B4-B63C091B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325CE-1E09-6700-A743-79729A80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6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A4E48-AD0B-0D0F-9BCD-A39158B5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B0B08C-6742-A0D3-07B5-F5DC30D5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880D5F-2E10-56B0-996E-940D3735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0B43A-6C98-F698-242F-274F7F95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DABAA-E15E-3379-015D-4B62602A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21CF8-C8BE-350B-84A8-42526C1C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CC9C2-B1FF-C8AA-1023-F47601F6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8C500-AA14-97D6-2F73-BE7ADE96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ACBD2-51B4-6F32-97BD-2306A732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4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B7CD3-8EB7-3747-72FA-4839AB0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C28B0-508A-1E56-95CD-1E7422F3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B0DDF-E97E-5F8A-BED4-947203C43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6879F-1307-5968-0FAD-A6703AAF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8CD59-59BF-F6C9-9A37-EA3F0B1B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D9123-A075-58B5-964F-0D4DD14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2E6C60-FE85-218E-DD5D-A83A3BEA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E5C58-178A-A720-A175-C90F9D37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8EB29-BC48-251B-9705-1B4B9D35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CF95-CA86-490F-8630-5AB99ACEB8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42D04-C76D-9005-E305-C46034C57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EB60C-C599-03D0-5A3D-2D5E66AC9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FFDF-F860-4325-85D7-A33B86E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6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898" name="Picture 2" descr="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2024-03-10T06:14:02Z</dcterms:created>
  <dcterms:modified xsi:type="dcterms:W3CDTF">2024-03-10T06:14:02Z</dcterms:modified>
</cp:coreProperties>
</file>