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72659-8140-ECE3-157C-D1B412B2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38CF9-B4E0-9662-C451-79F7A03D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F58DF-9BC5-C96A-8018-B133781F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D0A9B-EA60-576F-9D8F-0ACF4134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B4CEA-B5B6-BA21-2EBB-F827707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1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DE7D-A7BF-E20C-F7FD-95071B3C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3F102C-CB3D-2A14-3111-B8A92DEC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562FE-CE47-5C9A-764D-1F6FE7AF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B1D-D431-4E02-2EEF-FCCC51D4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893CC-F630-25DB-FFDA-C3D33AB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33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C80ECD-56A9-EB31-3117-EEBA76F34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D8D0B-CEE4-337F-BBB0-7A813B29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4C497-679D-A371-8939-24E5A907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EB80C-70E9-6443-ECE1-95F03E10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C28DF-05D7-1FE6-0883-2CFCD746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6BD50-61E4-6A5F-222A-AE058B7A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99CD2-7F9B-98AF-231C-62E9F83E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3BECC-5922-5350-E033-912CBB47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2F3-B644-D339-CDAB-D46D092C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FB085-47D5-7058-EDD1-97198AA0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A640-7664-7142-C411-95928D9A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5C1DA-F78D-1A97-0168-99C6596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80D66-9141-2219-2ACC-5A3D3FEF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3483A-8B94-32D2-5B0C-8E0590A4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0A0A0-0C78-C973-1EFF-5033057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C1015-716E-891B-5091-728A8B62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0E13D-2929-2684-02CF-155427D9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2F658-1485-CE47-0CF4-FA584077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618CD-720A-F5DF-8974-243F2E61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E3A0A-3DBA-785E-3C36-9B0E03BC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A4A17-FA58-746C-2D97-1E796AFF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9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62CB-50B7-91F3-FA28-1FFFAF80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8B894-0135-7265-B92B-6EED19BA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2CDAF-2384-13F3-23A5-99E637F6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8E9571-4E4D-FCE3-163B-50A03F75E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5E208E-957E-E7EB-A435-5B8C2F01C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898BA9-F079-3F09-FA6E-43485C7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837FD2-1DDC-5743-0FE6-79F80E0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F42790-9C63-3297-C06B-A309AAB6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9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37684-BF4B-60BF-46E2-9465B714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264DD-DE86-9118-7831-8E15F08F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C5C29-6896-012C-9A34-DF78E5E9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3FE2A-0DD0-8305-0B4E-297769C0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8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5D193F-B257-2488-32D5-9B2FFF65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463875-E3B1-AF5B-A58E-60A3240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1280C-033D-A903-868B-CFD6080D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5DD19-227F-8A7C-6235-1B34D14D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81E3A-EAB2-7477-9D6A-D0D2AAC8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6D4A8-38B7-E9F6-C140-FE71BBF2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F3E70-A14E-5E6E-1885-6A459775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D3E77-6AF7-7D59-91B6-9331785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09618-BBFF-F6F8-2D8B-7F48891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2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4E54D-27E9-3050-3D10-245F43FF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B4FDC1-909F-B961-D629-7727D7586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004F-C6A1-D455-DA47-CB3457A7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5BC1F-E6C1-4EF8-FA45-49ACD704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88E2A-CFA6-DB7D-E89C-ED8510F5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D91FA-C368-B64C-E946-D3D66D5D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8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2CCF-829A-6757-2067-09348EC6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05B20-3AD2-2761-AE92-1E8EB78C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92276-7B76-1697-AB16-520CF9B54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3CEB-29A3-4F6A-9070-5F430FBB01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CAAEA-388D-FEA1-2F7A-9CAAA697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C5422-2103-E385-4C83-2E9E14E5F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B1D2-FEE7-4D85-89A9-D89E573B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 descr="7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0355" name="Picture 3" descr="7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-12700"/>
            <a:ext cx="9129713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2024-03-10T06:17:08Z</dcterms:created>
  <dcterms:modified xsi:type="dcterms:W3CDTF">2024-03-10T06:17:08Z</dcterms:modified>
</cp:coreProperties>
</file>