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7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6BDFD-ABD9-0B26-EEE8-434FFDF7B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F24046-FBFB-B75F-1321-1B5D6EF4B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5400BF-2AD1-D304-9AC1-37A9D7E6A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12F9-00B2-432D-936D-062DA3C83B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6A7163-2480-0847-E5AE-4E1F36ED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5E974A-4724-D02C-B5D2-71703D729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B1AB-DEB6-46EF-B501-25781BC0C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85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FE5ED-3002-27AC-22E3-F209653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D1195E-4D27-0E54-578E-6702062B2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09F742-866A-5570-6C49-9A6C3114B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12F9-00B2-432D-936D-062DA3C83B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589A7F-CB73-132A-C583-FFEB15FFE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930691-2834-980D-27A2-C4A97EA1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B1AB-DEB6-46EF-B501-25781BC0C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34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452A80-958C-2D9C-5CA4-32DF16E52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EB46D3-41EA-A80B-247E-962E9885B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E686BE-954A-8770-017C-2B0597E0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12F9-00B2-432D-936D-062DA3C83B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72AA50-4FB1-418D-2932-48594111F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F5FD83-4C5D-B5AF-ED90-2171F2740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B1AB-DEB6-46EF-B501-25781BC0C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76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47D9B-8FFA-F348-9DB3-B36F2DE4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6DE38-F250-8E3D-3BB6-20DA7AB45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2F118D-832B-CE44-48F4-892CA8688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12F9-00B2-432D-936D-062DA3C83B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5D47C1-B361-A4BF-DC95-5726FC80D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95846D-35B4-331C-235B-8826D52E0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B1AB-DEB6-46EF-B501-25781BC0C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36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90F7C-6F7F-2A63-7C3A-25F266ACF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0AD140-BE01-EA11-FEA2-DCDAAB6DE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AAA378-6E43-9E10-5F9B-57FF5547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12F9-00B2-432D-936D-062DA3C83B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4DE328-7BA9-0017-1006-85D49A3F3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EB192-E640-3FB8-B698-EBBD8D3B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B1AB-DEB6-46EF-B501-25781BC0C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80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AC6B4-0E83-613E-26C8-8B84407A0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DA7015-652B-AC5E-DF18-A0A01D7CE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FEA6E3-B62C-A7C7-E10C-613325902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AE0FD0-70E3-8FFA-5702-09681C2C2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12F9-00B2-432D-936D-062DA3C83B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C0938A-E5A8-DA3C-F0CC-1C80CFD5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90D147-1FCE-230D-BF71-D254429A3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B1AB-DEB6-46EF-B501-25781BC0C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71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B212D-FFA0-9DE1-25C0-76FFAC02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844C01-164B-6527-7224-893BBDC1D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1716F0-04D7-46EA-D144-D0910EE00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771666-A932-BB69-0E92-7FBEAAF630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E934F0-A9D1-0109-6FE5-6293E8AD6E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6BB9A4-5F43-089D-9455-22B1332BF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12F9-00B2-432D-936D-062DA3C83B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5079DA-E12F-BA34-957B-E45F9E926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18FB47-AA37-FA98-4A26-2DD27177A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B1AB-DEB6-46EF-B501-25781BC0C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16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C04FF-1EE5-04FC-3EA9-996489EB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561435-CDD7-5873-3304-0E2E6ABBA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12F9-00B2-432D-936D-062DA3C83B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9A7E5C-82DF-0CF4-CD71-E287BF79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4ECA1D-198D-F3AB-A442-647F3D57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B1AB-DEB6-46EF-B501-25781BC0C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56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DFB57C-2BCB-3042-0F4C-A47E62F5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12F9-00B2-432D-936D-062DA3C83B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86DF47-F186-5C0D-1A21-8F9DF8012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D5BE79-3BF2-C178-D264-2488D754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B1AB-DEB6-46EF-B501-25781BC0C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809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08CC8-B4C6-2C9B-399F-35009CDEA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F3B7F5-1477-0736-B013-2E88D672D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4A0D3A-1902-F485-525C-C79BE7284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A0D13A-EE65-0D52-E822-5457C0363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12F9-00B2-432D-936D-062DA3C83B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FB5B23-1263-0F36-28F9-854FBC1FB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EE33DD-C09E-0246-C726-9FF28769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B1AB-DEB6-46EF-B501-25781BC0C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87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5ACD1-1EFC-C2DD-43FE-5A77FBDF7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9365DF-12C5-097E-4B6C-E1B9498B2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215FAF-342C-16ED-5873-5CEF69653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23AB8E-0E0A-157E-5D76-9DD321C7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12F9-00B2-432D-936D-062DA3C83B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1E0F73-1BEE-FF7F-C671-863B59470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410ED4-C935-DAFB-D628-6EA73E073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B1AB-DEB6-46EF-B501-25781BC0C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34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BDB013-9F98-B3F3-8775-201A7ED9A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72A50A-45F3-8380-2D6A-94D971CD8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F1ED76-2C1F-EA8D-9487-32F9A5639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312F9-00B2-432D-936D-062DA3C83B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4C02F3-9B90-B312-905C-E0F470210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0F87FA-B9D1-DD5F-1EA6-FF4A7B683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3B1AB-DEB6-46EF-B501-25781BC0C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182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22" name="Picture 2" descr="7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8547" name="Picture 3" descr="72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48548" name="Picture 4" descr="729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2024-03-10T06:18:35Z</dcterms:created>
  <dcterms:modified xsi:type="dcterms:W3CDTF">2024-03-10T06:18:35Z</dcterms:modified>
</cp:coreProperties>
</file>