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B82F4-2329-E925-3703-607A640C1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D8A17-6D7E-F03B-B5B6-6ED94AF75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44A33-0D54-E957-BC17-8EA7221B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7BB1D-43ED-DF63-0593-7D943B7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0E460-2387-17B4-BD9A-A09DF321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5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2608A-7843-806B-5D98-ECFE2508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9D48E-70DF-7372-91A6-54F731F8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EDF0A-089C-7B48-D8B3-15681C89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69CB0-6C71-5FA2-86B9-E5A536F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3B8BF-DE80-976B-21CB-93798110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0D052-5201-00B1-430B-AED7A42B4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68E14-D04E-26B0-7739-6E7AC66B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2CEB9-4148-16BC-8FCC-BF738139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0DAFD-5BA6-6AD9-2DFF-0276DFE8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937F-F055-A31C-418F-1585E45E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56DDB-12EF-6B5F-0CCD-DBE0A1FC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8B7A1-ED6F-16E3-8A16-490B3CB3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E0D80-1D4C-FA7B-9B01-58F90141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C9969-7CBF-4ABE-A2F1-E64DEE6C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20DDE-2D26-39BC-AB13-DEE68F18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425CF-B20D-606E-7B92-67F339BC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55194-32DA-3549-BB3B-112F282D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4025D-CEA8-C882-0E16-E81206F9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A962B-E917-FCAF-96B0-2CBFCEA2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0E970-6696-6C82-46AB-07F4CCFA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8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40B35-6EA2-ABFB-A049-E18AB5EB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497E7-3885-BAAA-6147-45773636C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CC08E8-1DCD-E6D6-6CB5-ACE17E723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52E2F-C299-66E6-CA88-770D3061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4989F-9D05-66D3-3C1D-BE6330B5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7BB7D-2126-7D6A-349D-CEFFB71A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6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33474-84C6-1B50-161B-450FEFE7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058ED-57E1-3F6F-93F5-6D66CCAB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8513F-BE0B-7299-CFEE-CF036B5BD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B04D7E-C009-E795-57E3-2F6E14E8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7EB7F0-9409-366F-A95F-7D61761D0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1ECAFE-DAC8-CFEF-275A-6C9724DF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19421A-922E-8810-878A-F339505C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0C3DA5-028D-EEAC-310F-85BE284F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EA378-6886-BCB9-17FD-C804D97E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E481D8-2FBF-A008-2D4C-31B8B4D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7C0450-C694-0BDA-683A-5ED3CC30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D1463E-0656-BF78-51C7-DC9845A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3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1FC19-3A88-019E-2F85-8FB67522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0A082F-C94B-6737-6B27-8D6B5D59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FBF04-2867-CAA0-C6F1-2323CCC0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6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96E57-DBD9-A5E4-E838-84AD9979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923A2-54ED-EF61-F6FE-C5F94E66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85477-CAB3-06AE-5F3D-AD3DE1FDF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8F341-B94B-C40C-C7EC-467837E6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DB63C-26EB-9AA7-EF1F-84732F31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390CA-423B-144B-6B65-7501EBBC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8C7CA-C37E-0A4C-1E96-332E6BC5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B14CFD-9409-CD87-80DD-E03303DE7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2D3A0-0061-B844-4870-A6FA2F9F2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B0136-1FB3-7CC2-B583-670EF874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46DF2-3B70-908D-B96F-77C4F25F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A0200-FCA2-71BD-00F0-22EC2F3F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6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B57BCC-F49C-C0F5-D6A8-89191C09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75F45-BB03-A6AA-74F7-BD5DB75E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FDC56-FE67-603A-325B-8460766AF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1AF5-66BE-41D3-B089-5F7E7E2E8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F2DC6-82D4-E523-F51F-C81F0C884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B60FE-5D5F-FC1C-0479-213FE2E4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7DD9-AEC7-4783-AC5F-5D591DD8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1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810" name="Picture 2" descr="7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2024-03-10T06:20:58Z</dcterms:created>
  <dcterms:modified xsi:type="dcterms:W3CDTF">2024-03-10T06:20:58Z</dcterms:modified>
</cp:coreProperties>
</file>