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B4722-0249-8EFB-75F4-50486934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A667B1-7F87-7B53-5558-F96AB8A51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869FC-D758-631A-BBB5-453F4D35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C7B8-B12C-4A35-9BBB-DB3F6E1F7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FCD37-74E8-3BA4-C75C-DB61C1F3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DA6E7-2ADE-8CAC-857A-2D18163E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F889-BCF9-4AEA-B91F-64EFFD223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0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CD394-F9CB-E189-D395-1B1ABCD8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670819-D221-A1D9-8076-712C1EF7D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2A75F-473B-7439-642A-1CC22B01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C7B8-B12C-4A35-9BBB-DB3F6E1F7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E85E5-CF9C-7F53-60C7-3669A7E1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9C5F0-7F6F-F100-BE8A-C11EC9BC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F889-BCF9-4AEA-B91F-64EFFD223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7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4F99FD-9D21-53A5-64B8-3A06D0BE9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F1EF8-2DDC-24A3-9339-DCDEA7EEB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2485B-07B7-4525-1C71-5F37CF4E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C7B8-B12C-4A35-9BBB-DB3F6E1F7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75538-5882-BBA1-C8CE-97B12668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A601C-1290-7DC2-CE33-DBCCD2F1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F889-BCF9-4AEA-B91F-64EFFD223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2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18B95-D1E9-C2B8-54F3-BD3B8D7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36D86-73FE-BFF6-9359-9CD1D742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1C91C-DC5A-519F-5D93-148FB383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C7B8-B12C-4A35-9BBB-DB3F6E1F7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929EA-B94A-CEFA-D4E1-0958F636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06471-F05A-426E-4DDD-E81A1447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F889-BCF9-4AEA-B91F-64EFFD223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2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537E1-211E-5750-E81E-C6840772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BA82B-D93B-3CEB-AEC0-5C1AB417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DF11B-04E3-49AC-10EA-F5206316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C7B8-B12C-4A35-9BBB-DB3F6E1F7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CFDAC-4452-CC29-14C0-DF44F6B3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3A2F5-02B1-9C95-53A2-5F9F819D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F889-BCF9-4AEA-B91F-64EFFD223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3022-10E2-A83E-B6A8-5CC4DE61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B23AA-A65B-348D-2B85-263A77047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044D75-0A94-4BE9-522D-1A1BDF66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299CB-38F4-D8FF-A369-E329D4D6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C7B8-B12C-4A35-9BBB-DB3F6E1F7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2C2C22-5744-BA38-52E0-6AC996C9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1144C-1BBC-C3FE-ADAB-5E43357A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F889-BCF9-4AEA-B91F-64EFFD223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4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D8136-E580-AAB9-CAD8-2E1B90CD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A672E-BAFD-3B01-9DF8-D8BC33189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B4FF8C-E0A4-AD97-4AE3-80D0A8FD7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8626F3-6AD9-8822-0980-054142EDE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81BF51-AD65-0825-45D8-A619DE749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1AF216-C57A-4A96-AB7D-14B56675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C7B8-B12C-4A35-9BBB-DB3F6E1F7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482111-0418-F203-2D9F-9C585BB9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24DF6B-0C6B-6F98-8324-D3505652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F889-BCF9-4AEA-B91F-64EFFD223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2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B8A62-956A-325D-AE4D-B08206E4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801979-ECFA-485A-16FD-56C7A70B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C7B8-B12C-4A35-9BBB-DB3F6E1F7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F34161-80B7-67BF-C01A-4E7B4131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6311E8-264D-AB07-9F3A-462D4A8C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F889-BCF9-4AEA-B91F-64EFFD223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7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EA9A51-66D7-2B60-503C-B5C40CAE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C7B8-B12C-4A35-9BBB-DB3F6E1F7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0326F9-486D-FC50-2DAB-E4495C13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947FCD-E0F4-A22D-0D44-90B51965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F889-BCF9-4AEA-B91F-64EFFD223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8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A1E5B-55B1-FDCB-CED9-D697FA9C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2AC91-A108-AA41-AB16-C69F046D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9514B-3F11-6B0F-E16B-DA92D9877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5AF4D4-AA17-161E-81EE-3417C100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C7B8-B12C-4A35-9BBB-DB3F6E1F7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BD2E96-03E4-38FD-699B-24C840CA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297E9-1225-6D4D-86DD-9B64C3ED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F889-BCF9-4AEA-B91F-64EFFD223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1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665F-796B-8927-E062-78D5D21F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FB4E19-5305-479B-6112-9565852AE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D1E7E-8CE6-01DC-CD21-06D3BFEFB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720C4C-D36A-9AC2-BA00-50F3A4C4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C7B8-B12C-4A35-9BBB-DB3F6E1F7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91996-C4B0-25AC-AFEC-DAE5FD2C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A89B1-B466-FE29-80A2-C45BCC5E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F889-BCF9-4AEA-B91F-64EFFD223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1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E82144-B312-9FA8-3CB2-A2E8AE46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596AF0-990D-13C7-9D5B-AC551966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F627A-5A2C-2291-210A-5466F2E3D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C7B8-B12C-4A35-9BBB-DB3F6E1F7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09888-D26F-046E-F115-03162CD37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65B47-07BD-6FF4-3AEE-8EB7563A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9F889-BCF9-4AEA-B91F-64EFFD223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6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858" name="Picture 2" descr="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2883" name="Picture 3" descr="74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2024-03-10T06:21:20Z</dcterms:created>
  <dcterms:modified xsi:type="dcterms:W3CDTF">2024-03-10T06:21:20Z</dcterms:modified>
</cp:coreProperties>
</file>