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1BBFF-891A-777A-DDBA-32360544F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0A7BC1-AB41-0BF3-74FF-A7E7410B0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34417-E69E-7327-7A26-A913B782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730C-18FA-4028-BB3E-B167D489B5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2A1336-C808-09C6-AC02-837C6AA6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01CE3-424B-2212-6753-09E32226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E2D9-6E75-4FDD-9333-7BF40F01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7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BC290-4605-EE90-B404-5693F9AE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75BB8E-DE6F-656F-2893-93E676D46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66760-236A-D4FD-46E4-730F811D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730C-18FA-4028-BB3E-B167D489B5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4CDB0-96E0-54E5-DFF7-EE4BAA3F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22448-EAAE-2B0A-1D3B-0F5FF259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E2D9-6E75-4FDD-9333-7BF40F01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4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5322CF-C832-E398-C8A8-E7E49FD12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883329-3475-D927-152B-FED81E540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BD684-E21F-B739-B2EE-2670EA86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730C-18FA-4028-BB3E-B167D489B5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DBC19-2997-8C7C-7359-F68936C6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DC690-8180-508B-F4C7-E0FC1702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E2D9-6E75-4FDD-9333-7BF40F01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0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E1778-D0C8-D152-3E20-E77301D8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C2C18-551E-2166-F240-B8CFFAF9A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23C36-9DFA-EBC6-2EDA-0B463CA3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730C-18FA-4028-BB3E-B167D489B5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0D6432-CD90-8C0C-77CF-19F38C90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AB3C4-7628-30C6-32F8-49C87C48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E2D9-6E75-4FDD-9333-7BF40F01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4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7A2C7-5A27-B5D0-319A-0815B776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CDBC92-D2E5-950C-9FE8-CED1CF38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54E49-1229-0E1B-E58C-47B56E49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730C-18FA-4028-BB3E-B167D489B5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3DD1B-A81C-B3E1-8B15-240CEC18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08719-795D-D5D3-C7E8-877FF30C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E2D9-6E75-4FDD-9333-7BF40F01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4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332D3-E187-DEF9-50B5-E60A5BCC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27E5B-7233-375D-4276-7E8AF1177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C43154-E766-E4AA-1646-AE240AC0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0B254E-358E-C1D1-4D32-FAF9ED7A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730C-18FA-4028-BB3E-B167D489B5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69354-70AF-04CF-54E0-127EF533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347E69-CFC6-3890-AC54-3792C5AE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E2D9-6E75-4FDD-9333-7BF40F01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4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3DD5A-59D1-2C05-0D86-7F54C3F6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D54552-6212-813E-BE8A-1F19AEF6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7AAE1F-EC9B-C2FE-1D7B-1115CE788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D8306B-4663-9385-D197-BD5E9C912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8F9A98-1B18-DEA6-9D59-AD60AEA57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BEA6C-7123-DA32-4025-4DC3BAB2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730C-18FA-4028-BB3E-B167D489B5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65A430-E6B8-ACC3-0610-2B02338F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4B9469-F34E-A040-861B-2900D8CB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E2D9-6E75-4FDD-9333-7BF40F01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4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55D83-F494-61A0-71C8-7D2E17C7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4B9F00-715A-A1CA-C790-A65A12CA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730C-18FA-4028-BB3E-B167D489B5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1653C0-8F5B-39C1-CD3A-B9275E49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701E05-F772-C3AC-2863-E5B2F33B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E2D9-6E75-4FDD-9333-7BF40F01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5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72FCD7-E703-6BB6-F2D3-4AF603EE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730C-18FA-4028-BB3E-B167D489B5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9B72BB-B823-1DEA-5CAD-557D10D5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250471-E28C-A01A-E5CD-666AC4A9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E2D9-6E75-4FDD-9333-7BF40F01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64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2EE5F-E019-1E6D-390A-9561F221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F42D-7D7C-FFA3-FDC9-B9574A020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881AF7-6BB8-6782-B62E-2741F997E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96BB63-B3E6-F55A-197F-131771BD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730C-18FA-4028-BB3E-B167D489B5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268B66-5299-DCD6-6591-E900BE32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887555-4A80-40F9-A86B-96B26BCD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E2D9-6E75-4FDD-9333-7BF40F01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8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BD921-61CF-54D3-AD58-5443A074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B018B7-2D34-E994-8197-D55AE64C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0952FD-4779-C2FA-0392-D404BC1B6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0E0083-5182-77D6-8421-781EF0E1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730C-18FA-4028-BB3E-B167D489B5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1329AC-6B83-E4B0-39D2-E818B863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B82C31-DAD4-981D-E1A6-3AD77E0B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E2D9-6E75-4FDD-9333-7BF40F01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94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4EA3F7-51C7-A682-6DA4-D840AD33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BC8E3E-BE68-4E33-D738-6CB221C61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11871-2070-F156-8D00-D76743803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730C-18FA-4028-BB3E-B167D489B5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DEEDB-0EF5-2406-317A-A8A510097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DED36-3C35-F6D0-529E-5069F994A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EE2D9-6E75-4FDD-9333-7BF40F01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86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954" name="Picture 2" descr="7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6979" name="Picture 3" descr="74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2024-03-10T06:21:53Z</dcterms:created>
  <dcterms:modified xsi:type="dcterms:W3CDTF">2024-03-10T06:21:53Z</dcterms:modified>
</cp:coreProperties>
</file>