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5C72-ED49-5F85-A417-B59F5D108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139B5F-F843-7711-6DD5-0FC1851AF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69383-D18D-BDE0-C58D-4660A3E3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75A30-FEC4-9597-35A1-FA3C862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D45F4-C135-D19F-E40D-C6B5E16C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3A242-D69C-0397-FF4C-3D5EA7FD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91956-2697-FC34-C68B-768EB910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EF70C-9468-964D-1FF7-FDDA75D7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1B639-45AF-A7C2-306B-DD51F738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10BA3-03B9-DEFE-10C5-AB90E266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426067-F783-CD21-1BC6-6AA06BD56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35A0B-5097-563D-CF5E-603A95E9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394B0-EB19-73A8-EDDD-40EF2D94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29FEF-E222-F746-5DD2-C7B36F34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E0684-00C7-798A-2A2C-8D357D19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6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61E1F-7B73-E158-FB26-F928E731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2723C-D8F0-D9E1-110E-536EE0CD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8D9EB-A86C-FF68-DF12-40ACDE82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960CC-D53B-910B-6831-7AA9AE6F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C38F5-F8BE-119E-D203-DE98317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1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415C-2525-D6D5-88EB-0AAED66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2D704-5315-CE4C-A61C-28B0EDA6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49DF3-40CA-0F3A-5B56-7007C4F9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FAD77-14B4-CF8B-4788-94289246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34F7F-FEB3-640E-6939-040FB73C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7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4E604-2E4D-A788-5950-A1E5D74B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CDF4A-A8A0-E35B-E78D-358C6C46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151F6-2F1C-EE21-164A-BAC41987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8E2EE-FC74-336A-54FA-FC350C49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9C86A-E2ED-D68F-2624-F684559F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26274-18EA-4B0A-12AB-6E096944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54237-384E-101A-BE8F-AD90F214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793B3-4584-8A8B-8E6C-2FC4892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8A241-C43E-E12B-CD72-FED0C8E5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1E453-A143-493B-55AA-A3D80CE1A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1BFB71-8098-D8B5-7342-475FA35A8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065C5-10C3-6AA8-787E-ACF83237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03484-FA17-AEED-CEA1-EF6838D1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9DB77C-CF88-8959-1EFE-925B7B38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0C469-9D2D-53C2-64D7-13D4C029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22A31-13AE-5815-C02A-4628F0F4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4BF551-9A70-A6BC-215C-CDBC1F4B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57B99-662F-69AA-B20F-34155701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2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17BB5-CBCC-79ED-E653-B57449B8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B3A62-C6EE-BABC-3630-9CB0A9DB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0576F-03F3-4BC7-D7C7-6B0B1372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48D6-DD26-FC7E-3D51-8065ED12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6547A-BBF3-5801-5399-D8ED5AF6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82DF0-BD21-8790-2EF0-D825E643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43BD7-477E-F0AF-75F3-8C3860C0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32C43-E261-9F01-1E32-99D1A43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B8CF9-B871-7068-C323-AFABBBE7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BC589-1485-956D-B5FF-8327D19D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97C3-55E3-BDD9-32F6-4A2874A56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7B293-AAD4-803E-587F-FF0C3749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8C24D-465B-4C51-C37C-6D528A3E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0FC3A-B45C-6220-7BB6-10FC3A3B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5738C-2842-4472-7026-A64CDFE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8BBE11-48C9-9DAB-3F21-D0AA0E1F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4C26F-26BD-407D-5A8B-9687F822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8E7DE-0DC9-5267-C846-A85470C7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7D94-5386-4CDF-A616-838205A2B9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282A2-86D5-C794-91D1-BB50F11C4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87A0C-53A3-F218-B4B5-B4CCD495F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58BC-98A6-4A15-ACBE-4E47A13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8" name="Picture 2" descr="7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2024-03-10T06:23:53Z</dcterms:created>
  <dcterms:modified xsi:type="dcterms:W3CDTF">2024-03-10T06:23:53Z</dcterms:modified>
</cp:coreProperties>
</file>