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919DF-9662-CC5F-6997-3BFA9A13C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305E0-A2D9-B77F-1AA3-E1C19110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364A8-0852-2E08-CDED-921C521C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2EE07-5E03-1AEE-0551-3A3DC40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D032B-EE44-C08A-9CEF-2BEE35B5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E4C44-AECE-2649-9769-4690D2E2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88FA19-398A-08A5-2FDF-1C17FA0D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E6E29-C604-FBD9-4EBB-47A26364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34C5-490A-CB51-7590-40BCD371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E7379-A72F-19F9-6050-B5DE391A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77393C-6439-C5C8-0BBA-6701FC850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3504F-01F4-343B-0768-583F7E9F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64A45-F05D-C604-D1AE-AD4ACC9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6306-94A6-33DB-1DA5-BC526443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58D9D-6BBC-E6C9-0886-C2A218B1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4FCEA-B941-FFD1-35A6-78DA4C67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65529-B3C2-DDA9-FBF9-3B2C3155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CD38A-F26C-0F4B-8528-9D7363C1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B708C-57C2-B3F0-1D17-15C2AA09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12809-16E6-9811-5831-C85F1FEB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8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43153-8B85-623B-1A26-E521A5AF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04F8E-DDBA-CCE6-E837-3533F828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4DF39-F401-AAFB-A5F0-9D9ACEDC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98D4B-D391-DAE7-EA6B-0542B97A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627F5-5049-FE4A-11F4-43AF90B6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3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9017-2428-3F41-201E-B9206621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EB1EC-1C2D-30A5-A11B-71FD11919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E71C9-55CE-8E63-CBD6-CF3EF927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6A2EA2-11B9-1037-AECF-E0233D34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05C50-DEB2-7E28-D62D-14A50FDB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64E80-E892-86C9-6A63-958FB972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F4791-BAC9-B31F-5601-5984C928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6C7C2-FCF2-AA47-6874-073C6E15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CCE38-A918-2C8C-8763-DF5BC2CEC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6BCED2-F6A4-0B99-EDD4-B25948F72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DA90D-AC58-8183-7448-DB4049348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6E758-3E5A-168D-4D3F-671CB467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E7737-3A53-C152-9D4F-D3391B0C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E71E6C-1B1A-6E6B-0A2F-85B865EA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2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784E-9B73-FABD-CDC8-033C5FA7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2B5032-066D-38D6-CD46-7A555AD4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52370E-344A-B8FF-FF26-AD236BE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C6F45-6C3C-111C-F12A-F47573A0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4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C5AED9-0C04-75BF-B036-468AEF67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6C5340-3A02-7E1C-8807-29C50B9F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0407E-604F-647D-0D0C-E78DCD50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2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A9D1-3BE0-A8AC-164C-8D84057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89A1C-D864-210C-9356-C305CF60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9B89D-6849-9C7C-6ECD-E55FB564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03088-B809-A6DE-76AE-22CF3860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68A35-CB04-ABAA-CDF6-1D4F42C8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E0B70-44CD-2C79-EF95-BCA99FE6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3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A65F-8B2E-466D-3E4A-D491A33A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9349F2-27EF-EBAF-C6D4-C489048EB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7D769-F5D4-C79E-E492-6EA9D0474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BD873-33E7-1A84-DA2B-7608772D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208B8-04F0-E4BD-15C9-E86687BD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DBC6B-EBB2-F85D-FE1B-65241BDE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16E59-6B2D-E89D-7CB2-C5977B8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BE2C2-8245-EF1A-511A-6D255EDB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1D7C9-1B3E-9D41-4127-DDF691946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C3C5-4A66-493F-ADB8-62C8FAE8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CACFC-D34A-6242-C2AD-30AB881F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BAA61-3C08-C71A-E48F-5042CAD77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0D80-8B4D-4070-8517-3D78E021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218" name="Picture 2" descr="7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2024-03-10T06:24:05Z</dcterms:created>
  <dcterms:modified xsi:type="dcterms:W3CDTF">2024-03-10T06:24:05Z</dcterms:modified>
</cp:coreProperties>
</file>