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FF337-1DDC-96A8-2F6A-45546CFDD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8575E8-98C9-2FD2-3BF4-23A34DFE5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7FF90-5A31-3D90-1A2B-1D60E82F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8F0C0-99BF-BD3E-7E97-BB3EB93F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87459-FEB6-8B28-F47F-741CB738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4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7158-20F4-DF1E-4175-4D244274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9E998-790C-B194-BCB7-A514EB430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F4B9E-3806-22DF-9E3D-07D090A1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0814E-8624-FD5F-15E5-C904D5C6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F0E7F-61DD-C3B8-F745-62869C3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AC8D75-C606-CF09-184D-E5D32E62F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A6ACF-F23B-85CD-147B-642F55EE7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2139F-5A4C-3D7C-3AC5-E26DE2CD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F0745-4F3D-16DF-77F5-C8693568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E2E71-6171-641C-352A-CEDBD024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8569D-49EC-7051-E00F-C13F87B0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29E27-22CF-7B3A-D2DE-F42FB12F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8DC39-AD7F-2C7F-1911-5B7CF934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F7429-F683-8CD7-6E22-7D294E06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2F91E-0982-1DEF-5080-0E9A4272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9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8A74E-ADA3-EC40-6FAC-A1B17881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54809-86E5-C653-8196-6BE7A87E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F591F-23C5-1225-FED9-17BDA0C9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919B8-5EF1-4C20-9916-83210C7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FDC1-FA3C-75A0-499E-1C3DB106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8C153-EB4C-BAB1-391C-3D68800E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49200-A12E-DE3A-1AF2-DC81353D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E7E6A-42E2-F1BC-8438-CD5216EE9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088E8-9706-1D99-B2DA-075A9D50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DB8DA-C8C1-2465-1AD7-C91704F9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D068B-A34B-28E9-5E46-FFA2D122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21A37-6B1F-DAD5-FC99-D584061B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9193A-CBE3-4EB1-45DB-B10F277C8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158A2-5DF1-6CAC-AE3A-7385DDD46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5BF01-D239-2832-F50B-41A6D2CB4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3C4516-71B4-D4EC-026A-2A7F30923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0D3439-428C-9A6F-3394-AEF9A602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9F96A2-285D-DFAE-3246-40C80B34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A0535B-2BBC-4C7B-EF25-812D746E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C7671-9568-6F21-C46C-71CCE42A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C5A3FE-FFB5-3F7F-CFBC-3363EFDA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9AB257-0B9E-B1C3-8E0A-2B4987B0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C14E6-62C1-EF7A-C51C-74ECD9EE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8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44C83A-5C59-ABE2-D241-330CE143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845B9A-91BA-44E2-D709-7DB9BD37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8C7EAF-5915-DF5E-B2F2-74BCBA55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7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976AE-5505-D9A5-37AF-324C0EAE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9339A-E673-E499-B764-5C64D1CA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AEF91-CAB3-1E52-F49C-2016814B7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820EC-0C61-FF5B-62D5-F73D0E9F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A9009-7937-7C16-7051-D85D9AA6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1F0E1-C6DE-5316-FF36-AB67CE8A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D8F5B-8416-401D-96D7-3339FC8A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6F29AA-2382-2C60-0968-A62011BA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2EB6C9-8DE9-B39D-DCED-8D34F381E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14B42-FD45-4057-F153-7C32D37A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7544E-66BD-62F3-53E9-8F10D854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70EA1-12D2-1210-3802-CCA970D2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5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0FD82B-B455-F040-1BF7-A42FC37B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EA6E8-30D9-2DC1-961C-D2C70675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70011-52B6-0B34-A9D4-969EEDAF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2E01-1FBC-4B66-98FB-61EC8F4E5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12FE1-A690-21D9-2911-FA188E79B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1E77F-C00F-3600-DF3D-540C8648B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1BD4-D010-4E41-907B-5CC965060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3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890" name="Picture 2" descr="7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2024-03-10T06:29:00Z</dcterms:created>
  <dcterms:modified xsi:type="dcterms:W3CDTF">2024-03-10T06:29:00Z</dcterms:modified>
</cp:coreProperties>
</file>