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EDCF6-BA9D-BC50-0987-F833B8F6B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06ECF2-C055-E3BA-4B35-9DCA23CDE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13B07-072F-4BA0-B606-CF86D382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5D42-A830-4B0D-A8EE-8B2690C4A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53680-59C9-603E-A9AE-E7760026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2926B-79FF-10C1-DB91-282565A8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0CFA-8106-4299-AC4F-1A910EC5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1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A2085-1102-38FB-3421-F146CDD2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54B3FE-2447-D796-DA87-5D73468C4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3321C-9AAF-4747-BC49-1E892E44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5D42-A830-4B0D-A8EE-8B2690C4A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D2503-2D04-708E-575D-073ABA0D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B9E87-64EC-F652-FF85-D32AFA45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0CFA-8106-4299-AC4F-1A910EC5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BB41CB-5428-418F-5C9A-A1D101B4F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61AA1-C02A-1743-5116-177DA0964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E0851-E4D8-5AD3-9A2D-EDD43CAA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5D42-A830-4B0D-A8EE-8B2690C4A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DAE52-4C57-07AC-6288-8C93F045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4A0AC-3E74-8172-749D-1BA48550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0CFA-8106-4299-AC4F-1A910EC5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3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6EF7A-54F5-DD26-5D30-2882DED3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A3F81-66EF-99BC-F624-114C3374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A72C7-2603-A4EE-9ACF-C9E3A279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5D42-A830-4B0D-A8EE-8B2690C4A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1AD1F-8935-784F-3A6C-6E09A948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0B934-D347-A4AF-1672-4C168134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0CFA-8106-4299-AC4F-1A910EC5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EFF7-E6BB-314C-450A-90464997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EE01EF-88A6-1698-D91E-92397535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F95BF-ABC1-ED57-C547-620B2331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5D42-A830-4B0D-A8EE-8B2690C4A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DB9E8-B18A-63A5-B144-3B3B1357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2F84F-3F3D-01AC-10C2-A09D2BCE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0CFA-8106-4299-AC4F-1A910EC5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0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C945A-6E80-A558-F4D5-9FD0D63C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80352-3AA8-56E9-A788-65ABB7496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D66376-BBD1-782B-12D0-130E13BBA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8AD5FA-1404-D8FC-B844-A3D00893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5D42-A830-4B0D-A8EE-8B2690C4A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2BFBF1-67F6-C587-E95D-5FE397AE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7DC40-DF13-86CE-E6F5-5BD8C6C6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0CFA-8106-4299-AC4F-1A910EC5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9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029C8-0619-3A67-05AF-BBB3A11F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18E458-4625-F454-233C-48E5327A3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5DB58B-F473-054F-32A3-84DBCC4ED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5D3955-0A25-F6B6-FEDC-0437F8DE8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C50F51-E229-45F0-03BD-E50018AAC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9133B0-3C2F-E5CD-C37E-F4FD5DD7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5D42-A830-4B0D-A8EE-8B2690C4A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E5C2DD-B45A-E782-E453-B43E5DBE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328B43-C3D1-1D3A-69CF-81D3295E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0CFA-8106-4299-AC4F-1A910EC5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13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888C2-ED0D-61A0-258E-F5B217CC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E4A68A-0B83-05C1-0291-45016FA8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5D42-A830-4B0D-A8EE-8B2690C4A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35FEFF-BC59-410F-E9A5-75A45005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665AC7-62A1-E649-7F1C-3BA0CE2E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0CFA-8106-4299-AC4F-1A910EC5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49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33105A-BC1D-792A-781D-96254DFA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5D42-A830-4B0D-A8EE-8B2690C4A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FE5249-4886-2DF9-4534-88DC339B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BA7AEF-20E4-F021-3880-B93B12F4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0CFA-8106-4299-AC4F-1A910EC5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59BC1-784F-A0BC-BFDA-9F8D57F3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A29A3-87F4-65DA-3E83-64B49E6B3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35B6E6-1AD4-7395-E98D-7093217AF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C6D0A4-FAC7-DAB1-E566-C22AEE25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5D42-A830-4B0D-A8EE-8B2690C4A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7E3A53-BB44-02DB-AEB1-82A79728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3D8DED-F055-7BBB-1C8C-539094E6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0CFA-8106-4299-AC4F-1A910EC5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01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1108B-771C-C7C7-1F21-208B29A8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D60F3F-EA52-E2B2-6775-B3070C08C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2E3870-CD0D-4809-4787-0125D0067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E53F12-E7DB-97A3-0F48-B1F6E8A8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5D42-A830-4B0D-A8EE-8B2690C4A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9402AF-8438-2EED-6473-7153276C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6A6F1-3DE1-6991-6FFB-C1E59AEF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0CFA-8106-4299-AC4F-1A910EC5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85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86B254-4D29-70EF-163B-2063A69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0A1F0-6375-8769-D950-9D197CD53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56090-09A7-902B-7565-9BF954C90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5D42-A830-4B0D-A8EE-8B2690C4A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5369F-3B49-0100-CFF4-B6BCBCA60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EBD53-13EA-2167-76D5-BCC65C102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0CFA-8106-4299-AC4F-1A910EC5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4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890" name="Picture 2" descr="7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2024-03-10T06:29:11Z</dcterms:created>
  <dcterms:modified xsi:type="dcterms:W3CDTF">2024-03-10T06:29:11Z</dcterms:modified>
</cp:coreProperties>
</file>