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7FD4-BE20-4E39-B35F-6097ACF2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40D3-77D8-4010-8337-740837D7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1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ED85-0B0E-41CD-8673-BE819E3097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1245D-7229-6005-ABDA-62F916D2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69B3B-33C0-40FD-54C3-86DF00A8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B4327-BBEB-71D1-17F5-C5B88CC0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C1742-4E8B-E7AD-144F-CA009739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1C685-E616-4958-C924-E63D55F5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8417-5C99-0E6C-5F95-48A8444D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F7DC2-BE8D-90F3-9DD0-701E2C64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8BD8D-46E2-6E0A-0720-9CCC288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8D58-4C95-7485-6D02-D7385FF4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8B848-AA1E-8D93-5AF5-84A38D55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FD43C7-0528-7387-E008-E56B4D1DD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2912E-B51C-4255-AD19-E1BE90FD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33281-3950-96CF-CF08-11E327C8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853EB-820E-C007-A0D1-17EFBCCE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A7F8E-F102-D45D-C124-0318B77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4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7235-FC0A-D7DF-498B-50F3EB30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09472-8297-2DBF-D1F1-E57B905A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3C924-C877-154C-83C0-D5063653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B59EA-BEB0-F205-7BDE-D92C1515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30C77-846F-319D-114D-BE2ADE6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5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73468-DD22-83AB-0631-30FE48A1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855C0-EC10-B8A4-860B-4F3F57DA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C9137-6711-EB9E-5920-C94B8A93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00F94-5FC7-D1CB-6B61-49790DDA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3177C-FFB8-6837-353B-8FB8D7E9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3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1D3E-C975-5A98-32CF-4F4246A2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28339-2F90-742E-6809-BFA94A4B1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C7545-A31D-84C8-5D27-09F34636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C9243-0523-34F3-B0EB-3DF65E1F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3AA3E-F45F-FDA2-580C-75CA0FCB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3D558-7774-C800-3C85-279C0E03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A0759-D11A-F5EA-4DAC-0BB130BC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935F7-2085-FA05-DBC2-C4F12E2F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06B56-4D67-458C-43B3-0ABB72297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1FEB70-657B-492D-59A1-364D71EA9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370A17-CEA7-5634-C8C8-6D9EC8B9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59D1C0-A2AB-F222-415C-8355D505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D1B54-26ED-4BF5-8622-4354B4E3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BE854-2B56-096B-835F-CC392BCE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0FF8-083C-D56C-178C-AD093718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8F775-DEEC-8198-567F-F6DAA8AC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9B1D9E-B1B4-5496-5799-074444E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76626B-BF3A-225E-EED4-4FF01BE3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4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28B37-24B7-F2F2-0357-410AAEAF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FE207B-58B0-2852-622C-93A48CB8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B4DB3-BD7A-FC31-93F2-3CC2AEEC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B81D1-B4FC-D9CB-9251-1A02EBFF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A0C40-C066-6AED-116B-E318AF93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30356-2760-5151-646C-4D164B87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A5CA7-8B81-DA0B-1B17-9986B99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A5C94-A040-FBD7-CA3B-DF4F57D3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DBDB9-318C-7EB7-A05D-F1A9B176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3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ECE5-147A-6BCE-A940-7E564DF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E0589-6508-B2DC-A90A-8ADB07A57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AAE86-F486-4FA7-D237-D9B7DA3C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C6651-5975-F6E9-722F-9BCC974D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E05D0-B048-3281-5365-DA3294D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5BF82-C316-0E3C-58BD-688D8A50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44443-8163-43D3-6D9A-1DEBA8FB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BD34D-A2CC-ABDD-1305-E8916403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5867E-27F5-0CA2-4412-29A5FE5F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FD6B-6BCF-4C2D-80E4-70AE432CB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03ECE-778B-5D21-EA37-3CEC33D01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E285F-1123-D984-2E52-A4B595205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97CC-1EAA-493B-98EC-D2463D2EF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034" name="Picture 2" descr="7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CCFE8A-753E-B6EB-4B07-A79979D2DCD7}"/>
              </a:ext>
            </a:extLst>
          </p:cNvPr>
          <p:cNvSpPr txBox="1"/>
          <p:nvPr/>
        </p:nvSpPr>
        <p:spPr>
          <a:xfrm>
            <a:off x="6672064" y="6309320"/>
            <a:ext cx="5760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2024-03-10T06:30:05Z</dcterms:created>
  <dcterms:modified xsi:type="dcterms:W3CDTF">2024-03-10T06:30:05Z</dcterms:modified>
</cp:coreProperties>
</file>